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4.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5.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7" r:id="rId1"/>
    <p:sldMasterId id="2147483871" r:id="rId2"/>
    <p:sldMasterId id="2147483885" r:id="rId3"/>
    <p:sldMasterId id="2147483899" r:id="rId4"/>
    <p:sldMasterId id="2147483913" r:id="rId5"/>
    <p:sldMasterId id="2147483927" r:id="rId6"/>
  </p:sldMasterIdLst>
  <p:notesMasterIdLst>
    <p:notesMasterId r:id="rId28"/>
  </p:notesMasterIdLst>
  <p:sldIdLst>
    <p:sldId id="256" r:id="rId7"/>
    <p:sldId id="394" r:id="rId8"/>
    <p:sldId id="425" r:id="rId9"/>
    <p:sldId id="424" r:id="rId10"/>
    <p:sldId id="427" r:id="rId11"/>
    <p:sldId id="429" r:id="rId12"/>
    <p:sldId id="437" r:id="rId13"/>
    <p:sldId id="434" r:id="rId14"/>
    <p:sldId id="436" r:id="rId15"/>
    <p:sldId id="428" r:id="rId16"/>
    <p:sldId id="430" r:id="rId17"/>
    <p:sldId id="433" r:id="rId18"/>
    <p:sldId id="438" r:id="rId19"/>
    <p:sldId id="441" r:id="rId20"/>
    <p:sldId id="447" r:id="rId21"/>
    <p:sldId id="439" r:id="rId22"/>
    <p:sldId id="442" r:id="rId23"/>
    <p:sldId id="432" r:id="rId24"/>
    <p:sldId id="445" r:id="rId25"/>
    <p:sldId id="443" r:id="rId26"/>
    <p:sldId id="446"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6FB6"/>
    <a:srgbClr val="3C6AD0"/>
    <a:srgbClr val="F36F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49" autoAdjust="0"/>
    <p:restoredTop sz="89343" autoAdjust="0"/>
  </p:normalViewPr>
  <p:slideViewPr>
    <p:cSldViewPr snapToGrid="0">
      <p:cViewPr>
        <p:scale>
          <a:sx n="75" d="100"/>
          <a:sy n="75" d="100"/>
        </p:scale>
        <p:origin x="-1224" y="-72"/>
      </p:cViewPr>
      <p:guideLst>
        <p:guide orient="horz" pos="2160"/>
        <p:guide pos="2880"/>
      </p:guideLst>
    </p:cSldViewPr>
  </p:slideViewPr>
  <p:outlineViewPr>
    <p:cViewPr>
      <p:scale>
        <a:sx n="33" d="100"/>
        <a:sy n="33" d="100"/>
      </p:scale>
      <p:origin x="0" y="312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EB2344-5191-4CB6-BC24-8CAD8C1D01BD}"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BAE05634-0458-4523-9B24-CBBDCB0B8BB3}">
      <dgm:prSet phldrT="[Text]" custT="1"/>
      <dgm:spPr/>
      <dgm:t>
        <a:bodyPr/>
        <a:lstStyle/>
        <a:p>
          <a:r>
            <a:rPr lang="ru-RU" sz="1050" dirty="0" smtClean="0"/>
            <a:t>Рег. Кон-</a:t>
          </a:r>
          <a:r>
            <a:rPr lang="ru-RU" sz="1050" dirty="0" err="1" smtClean="0"/>
            <a:t>ции</a:t>
          </a:r>
          <a:r>
            <a:rPr lang="ru-RU" sz="1050" dirty="0" smtClean="0"/>
            <a:t>, </a:t>
          </a:r>
          <a:r>
            <a:rPr lang="en-US" sz="1050" dirty="0" smtClean="0"/>
            <a:t>28-29.</a:t>
          </a:r>
          <a:r>
            <a:rPr lang="ru-RU" sz="1050" dirty="0" smtClean="0"/>
            <a:t>062016</a:t>
          </a:r>
          <a:endParaRPr lang="en-US" sz="1050" dirty="0"/>
        </a:p>
      </dgm:t>
    </dgm:pt>
    <dgm:pt modelId="{3AC9ADA5-D8A8-44ED-A223-D7E4FFF3409E}" type="parTrans" cxnId="{C23D6974-9B87-45B9-82FB-BCC40AF7CE53}">
      <dgm:prSet/>
      <dgm:spPr/>
      <dgm:t>
        <a:bodyPr/>
        <a:lstStyle/>
        <a:p>
          <a:endParaRPr lang="en-US"/>
        </a:p>
      </dgm:t>
    </dgm:pt>
    <dgm:pt modelId="{1C81CA85-1A01-4A04-AA12-781A84844E54}" type="sibTrans" cxnId="{C23D6974-9B87-45B9-82FB-BCC40AF7CE53}">
      <dgm:prSet/>
      <dgm:spPr/>
      <dgm:t>
        <a:bodyPr/>
        <a:lstStyle/>
        <a:p>
          <a:endParaRPr lang="en-US"/>
        </a:p>
      </dgm:t>
    </dgm:pt>
    <dgm:pt modelId="{6FFF117D-2BA8-4A8C-9E72-6FD5C2923AD4}">
      <dgm:prSet phldrT="[Text]" custT="1"/>
      <dgm:spPr/>
      <dgm:t>
        <a:bodyPr/>
        <a:lstStyle/>
        <a:p>
          <a:r>
            <a:rPr lang="ru-RU" sz="900" dirty="0" smtClean="0"/>
            <a:t>Нац. консультации, УЗБ 27042016</a:t>
          </a:r>
          <a:endParaRPr lang="en-US" sz="900" dirty="0"/>
        </a:p>
      </dgm:t>
    </dgm:pt>
    <dgm:pt modelId="{12633B5A-2213-4729-B332-0770A981CF36}" type="parTrans" cxnId="{87449C95-9F7A-4CC2-9024-F4D0827F2D1F}">
      <dgm:prSet/>
      <dgm:spPr/>
      <dgm:t>
        <a:bodyPr/>
        <a:lstStyle/>
        <a:p>
          <a:endParaRPr lang="en-US"/>
        </a:p>
      </dgm:t>
    </dgm:pt>
    <dgm:pt modelId="{4A989F93-8AE3-425E-ABE8-BB6223EA691E}" type="sibTrans" cxnId="{87449C95-9F7A-4CC2-9024-F4D0827F2D1F}">
      <dgm:prSet/>
      <dgm:spPr/>
      <dgm:t>
        <a:bodyPr/>
        <a:lstStyle/>
        <a:p>
          <a:endParaRPr lang="en-US"/>
        </a:p>
      </dgm:t>
    </dgm:pt>
    <dgm:pt modelId="{0153D001-D543-4A81-A900-95A637E62FC3}">
      <dgm:prSet phldrT="[Text]" custT="1"/>
      <dgm:spPr/>
      <dgm:t>
        <a:bodyPr/>
        <a:lstStyle/>
        <a:p>
          <a:r>
            <a:rPr lang="ru-RU" sz="900" dirty="0" smtClean="0"/>
            <a:t>Нац. консультации, ТАД 1</a:t>
          </a:r>
          <a:r>
            <a:rPr lang="en-US" sz="900" dirty="0" smtClean="0"/>
            <a:t>7</a:t>
          </a:r>
          <a:r>
            <a:rPr lang="ru-RU" sz="900" dirty="0" smtClean="0"/>
            <a:t>052016</a:t>
          </a:r>
          <a:endParaRPr lang="en-US" sz="900" dirty="0"/>
        </a:p>
      </dgm:t>
    </dgm:pt>
    <dgm:pt modelId="{E2CC3888-B369-4EDD-9EDA-382E6BAEFF3F}" type="parTrans" cxnId="{0B605E8F-9162-4F5D-91EC-597F917CAC04}">
      <dgm:prSet/>
      <dgm:spPr/>
      <dgm:t>
        <a:bodyPr/>
        <a:lstStyle/>
        <a:p>
          <a:endParaRPr lang="en-US"/>
        </a:p>
      </dgm:t>
    </dgm:pt>
    <dgm:pt modelId="{B208DD28-70D6-480E-8C5E-E0762C096789}" type="sibTrans" cxnId="{0B605E8F-9162-4F5D-91EC-597F917CAC04}">
      <dgm:prSet/>
      <dgm:spPr/>
      <dgm:t>
        <a:bodyPr/>
        <a:lstStyle/>
        <a:p>
          <a:endParaRPr lang="en-US"/>
        </a:p>
      </dgm:t>
    </dgm:pt>
    <dgm:pt modelId="{B421BF84-457A-48BA-BA92-C95A5AF26A17}">
      <dgm:prSet phldrT="[Text]" custT="1"/>
      <dgm:spPr/>
      <dgm:t>
        <a:bodyPr/>
        <a:lstStyle/>
        <a:p>
          <a:r>
            <a:rPr lang="ru-RU" sz="900" dirty="0" smtClean="0"/>
            <a:t>Нац. Консультации, ТКМ 27052016</a:t>
          </a:r>
          <a:endParaRPr lang="en-US" sz="900" dirty="0"/>
        </a:p>
      </dgm:t>
    </dgm:pt>
    <dgm:pt modelId="{3DBEB153-AC8B-4D74-83C0-A14DCE36D43A}" type="parTrans" cxnId="{0B975A2B-FDA2-4293-89DC-460E08DAB5CA}">
      <dgm:prSet/>
      <dgm:spPr/>
      <dgm:t>
        <a:bodyPr/>
        <a:lstStyle/>
        <a:p>
          <a:endParaRPr lang="en-US"/>
        </a:p>
      </dgm:t>
    </dgm:pt>
    <dgm:pt modelId="{B5FE868D-6D23-4DB0-B1F7-CA254131B7D9}" type="sibTrans" cxnId="{0B975A2B-FDA2-4293-89DC-460E08DAB5CA}">
      <dgm:prSet/>
      <dgm:spPr/>
      <dgm:t>
        <a:bodyPr/>
        <a:lstStyle/>
        <a:p>
          <a:endParaRPr lang="en-US"/>
        </a:p>
      </dgm:t>
    </dgm:pt>
    <dgm:pt modelId="{82C179CC-1C8A-4F87-BD2D-7344ECB824E5}">
      <dgm:prSet phldrT="[Text]" custT="1"/>
      <dgm:spPr/>
      <dgm:t>
        <a:bodyPr/>
        <a:lstStyle/>
        <a:p>
          <a:r>
            <a:rPr lang="ru-RU" sz="900" dirty="0" smtClean="0"/>
            <a:t>Нац. консультации, КАЗ </a:t>
          </a:r>
          <a:r>
            <a:rPr lang="en-US" sz="900" dirty="0" smtClean="0"/>
            <a:t>02</a:t>
          </a:r>
          <a:r>
            <a:rPr lang="ru-RU" sz="900" dirty="0" smtClean="0"/>
            <a:t>0</a:t>
          </a:r>
          <a:r>
            <a:rPr lang="en-US" sz="900" dirty="0" smtClean="0"/>
            <a:t>6</a:t>
          </a:r>
          <a:r>
            <a:rPr lang="ru-RU" sz="900" dirty="0" smtClean="0"/>
            <a:t>2016</a:t>
          </a:r>
          <a:endParaRPr lang="en-US" sz="900" dirty="0"/>
        </a:p>
      </dgm:t>
    </dgm:pt>
    <dgm:pt modelId="{70C03350-60DC-45D8-AF46-338D4495B96E}" type="parTrans" cxnId="{18F91DA0-60B2-4311-8995-600CE68E4E2B}">
      <dgm:prSet/>
      <dgm:spPr/>
      <dgm:t>
        <a:bodyPr/>
        <a:lstStyle/>
        <a:p>
          <a:endParaRPr lang="en-US"/>
        </a:p>
      </dgm:t>
    </dgm:pt>
    <dgm:pt modelId="{7E4EDB43-9B79-4E83-A2D4-4D776375A1EE}" type="sibTrans" cxnId="{18F91DA0-60B2-4311-8995-600CE68E4E2B}">
      <dgm:prSet/>
      <dgm:spPr/>
      <dgm:t>
        <a:bodyPr/>
        <a:lstStyle/>
        <a:p>
          <a:endParaRPr lang="en-US"/>
        </a:p>
      </dgm:t>
    </dgm:pt>
    <dgm:pt modelId="{3FB62DB7-83EB-45C3-AA3F-97C6B37A0C4E}">
      <dgm:prSet phldrT="[Text]" custT="1"/>
      <dgm:spPr/>
      <dgm:t>
        <a:bodyPr/>
        <a:lstStyle/>
        <a:p>
          <a:r>
            <a:rPr lang="ru-RU" sz="900" dirty="0" smtClean="0"/>
            <a:t>Нац. консультации, КЫР </a:t>
          </a:r>
          <a:r>
            <a:rPr lang="en-US" sz="900" dirty="0" smtClean="0"/>
            <a:t>19</a:t>
          </a:r>
          <a:r>
            <a:rPr lang="ru-RU" sz="900" dirty="0" smtClean="0"/>
            <a:t>0</a:t>
          </a:r>
          <a:r>
            <a:rPr lang="en-US" sz="900" dirty="0" smtClean="0"/>
            <a:t>5</a:t>
          </a:r>
          <a:r>
            <a:rPr lang="ru-RU" sz="900" dirty="0" smtClean="0"/>
            <a:t>2016</a:t>
          </a:r>
          <a:endParaRPr lang="en-US" sz="900" dirty="0"/>
        </a:p>
      </dgm:t>
    </dgm:pt>
    <dgm:pt modelId="{2509D733-C274-4369-AFCD-9AC93BC102E2}" type="parTrans" cxnId="{EC071165-7BC5-4FB1-8D35-17D91DFA7F6C}">
      <dgm:prSet/>
      <dgm:spPr/>
      <dgm:t>
        <a:bodyPr/>
        <a:lstStyle/>
        <a:p>
          <a:endParaRPr lang="en-US"/>
        </a:p>
      </dgm:t>
    </dgm:pt>
    <dgm:pt modelId="{D5D5E19C-E882-48D7-A8CB-9D886AED219F}" type="sibTrans" cxnId="{EC071165-7BC5-4FB1-8D35-17D91DFA7F6C}">
      <dgm:prSet/>
      <dgm:spPr/>
      <dgm:t>
        <a:bodyPr/>
        <a:lstStyle/>
        <a:p>
          <a:endParaRPr lang="en-US"/>
        </a:p>
      </dgm:t>
    </dgm:pt>
    <dgm:pt modelId="{1D7C7B15-83C4-4183-A970-C83D308F4761}">
      <dgm:prSet phldrT="[Text]" custT="1"/>
      <dgm:spPr/>
      <dgm:t>
        <a:bodyPr/>
        <a:lstStyle/>
        <a:p>
          <a:r>
            <a:rPr lang="ru-RU" sz="900" dirty="0" smtClean="0"/>
            <a:t>Нац. Консультации, ТУР 31052016</a:t>
          </a:r>
          <a:endParaRPr lang="en-US" sz="900" dirty="0"/>
        </a:p>
      </dgm:t>
    </dgm:pt>
    <dgm:pt modelId="{3DFE6793-6856-4A7D-91FA-B5D4380A2A4D}" type="parTrans" cxnId="{DFDD8E3B-5A01-4196-A602-667B27B985F7}">
      <dgm:prSet/>
      <dgm:spPr/>
      <dgm:t>
        <a:bodyPr/>
        <a:lstStyle/>
        <a:p>
          <a:endParaRPr lang="en-US"/>
        </a:p>
      </dgm:t>
    </dgm:pt>
    <dgm:pt modelId="{564B56CA-DAF0-4CF4-9CBA-375B37A07C63}" type="sibTrans" cxnId="{DFDD8E3B-5A01-4196-A602-667B27B985F7}">
      <dgm:prSet/>
      <dgm:spPr/>
      <dgm:t>
        <a:bodyPr/>
        <a:lstStyle/>
        <a:p>
          <a:endParaRPr lang="en-US"/>
        </a:p>
      </dgm:t>
    </dgm:pt>
    <dgm:pt modelId="{34F656FF-842B-4A53-A37C-02AC7B2A1FBB}" type="pres">
      <dgm:prSet presAssocID="{75EB2344-5191-4CB6-BC24-8CAD8C1D01BD}" presName="cycle" presStyleCnt="0">
        <dgm:presLayoutVars>
          <dgm:chMax val="1"/>
          <dgm:dir/>
          <dgm:animLvl val="ctr"/>
          <dgm:resizeHandles val="exact"/>
        </dgm:presLayoutVars>
      </dgm:prSet>
      <dgm:spPr/>
      <dgm:t>
        <a:bodyPr/>
        <a:lstStyle/>
        <a:p>
          <a:endParaRPr lang="en-US"/>
        </a:p>
      </dgm:t>
    </dgm:pt>
    <dgm:pt modelId="{F369CE73-900F-4C81-8E58-6107700A204A}" type="pres">
      <dgm:prSet presAssocID="{BAE05634-0458-4523-9B24-CBBDCB0B8BB3}" presName="centerShape" presStyleLbl="node0" presStyleIdx="0" presStyleCnt="1" custScaleX="114128" custScaleY="115045"/>
      <dgm:spPr/>
      <dgm:t>
        <a:bodyPr/>
        <a:lstStyle/>
        <a:p>
          <a:endParaRPr lang="en-US"/>
        </a:p>
      </dgm:t>
    </dgm:pt>
    <dgm:pt modelId="{C5B44DC9-056D-4E4C-B3A1-7749C9D7FE1F}" type="pres">
      <dgm:prSet presAssocID="{12633B5A-2213-4729-B332-0770A981CF36}" presName="parTrans" presStyleLbl="bgSibTrans2D1" presStyleIdx="0" presStyleCnt="6"/>
      <dgm:spPr/>
      <dgm:t>
        <a:bodyPr/>
        <a:lstStyle/>
        <a:p>
          <a:endParaRPr lang="en-US"/>
        </a:p>
      </dgm:t>
    </dgm:pt>
    <dgm:pt modelId="{6C5CCDAB-0F59-479C-B186-A83AC01FEAF0}" type="pres">
      <dgm:prSet presAssocID="{6FFF117D-2BA8-4A8C-9E72-6FD5C2923AD4}" presName="node" presStyleLbl="node1" presStyleIdx="0" presStyleCnt="6" custScaleX="127269" custScaleY="132350" custRadScaleRad="109669" custRadScaleInc="65113">
        <dgm:presLayoutVars>
          <dgm:bulletEnabled val="1"/>
        </dgm:presLayoutVars>
      </dgm:prSet>
      <dgm:spPr/>
      <dgm:t>
        <a:bodyPr/>
        <a:lstStyle/>
        <a:p>
          <a:endParaRPr lang="en-US"/>
        </a:p>
      </dgm:t>
    </dgm:pt>
    <dgm:pt modelId="{B2F55FA5-4F6C-4C5C-985C-FEF7578B6861}" type="pres">
      <dgm:prSet presAssocID="{70C03350-60DC-45D8-AF46-338D4495B96E}" presName="parTrans" presStyleLbl="bgSibTrans2D1" presStyleIdx="1" presStyleCnt="6"/>
      <dgm:spPr/>
      <dgm:t>
        <a:bodyPr/>
        <a:lstStyle/>
        <a:p>
          <a:endParaRPr lang="en-US"/>
        </a:p>
      </dgm:t>
    </dgm:pt>
    <dgm:pt modelId="{5BCDC031-39BB-4EB1-922A-4AFD622E83FC}" type="pres">
      <dgm:prSet presAssocID="{82C179CC-1C8A-4F87-BD2D-7344ECB824E5}" presName="node" presStyleLbl="node1" presStyleIdx="1" presStyleCnt="6" custScaleX="127269" custScaleY="132350" custRadScaleRad="104643" custRadScaleInc="25755">
        <dgm:presLayoutVars>
          <dgm:bulletEnabled val="1"/>
        </dgm:presLayoutVars>
      </dgm:prSet>
      <dgm:spPr/>
      <dgm:t>
        <a:bodyPr/>
        <a:lstStyle/>
        <a:p>
          <a:endParaRPr lang="en-US"/>
        </a:p>
      </dgm:t>
    </dgm:pt>
    <dgm:pt modelId="{C13037F0-1744-41DE-8DC4-03000DA59760}" type="pres">
      <dgm:prSet presAssocID="{E2CC3888-B369-4EDD-9EDA-382E6BAEFF3F}" presName="parTrans" presStyleLbl="bgSibTrans2D1" presStyleIdx="2" presStyleCnt="6"/>
      <dgm:spPr/>
      <dgm:t>
        <a:bodyPr/>
        <a:lstStyle/>
        <a:p>
          <a:endParaRPr lang="en-US"/>
        </a:p>
      </dgm:t>
    </dgm:pt>
    <dgm:pt modelId="{B0687F93-7CEA-4487-B68D-6152CA6286D6}" type="pres">
      <dgm:prSet presAssocID="{0153D001-D543-4A81-A900-95A637E62FC3}" presName="node" presStyleLbl="node1" presStyleIdx="2" presStyleCnt="6" custScaleX="127269" custScaleY="132350" custRadScaleRad="100672" custRadScaleInc="1397">
        <dgm:presLayoutVars>
          <dgm:bulletEnabled val="1"/>
        </dgm:presLayoutVars>
      </dgm:prSet>
      <dgm:spPr/>
      <dgm:t>
        <a:bodyPr/>
        <a:lstStyle/>
        <a:p>
          <a:endParaRPr lang="en-US"/>
        </a:p>
      </dgm:t>
    </dgm:pt>
    <dgm:pt modelId="{57C6276B-1964-4EDD-904F-F842398C580C}" type="pres">
      <dgm:prSet presAssocID="{2509D733-C274-4369-AFCD-9AC93BC102E2}" presName="parTrans" presStyleLbl="bgSibTrans2D1" presStyleIdx="3" presStyleCnt="6"/>
      <dgm:spPr/>
      <dgm:t>
        <a:bodyPr/>
        <a:lstStyle/>
        <a:p>
          <a:endParaRPr lang="en-US"/>
        </a:p>
      </dgm:t>
    </dgm:pt>
    <dgm:pt modelId="{0C16F744-7376-428E-A44A-A12FEA07B40C}" type="pres">
      <dgm:prSet presAssocID="{3FB62DB7-83EB-45C3-AA3F-97C6B37A0C4E}" presName="node" presStyleLbl="node1" presStyleIdx="3" presStyleCnt="6" custScaleX="127269" custScaleY="132350" custRadScaleRad="100672" custRadScaleInc="1397">
        <dgm:presLayoutVars>
          <dgm:bulletEnabled val="1"/>
        </dgm:presLayoutVars>
      </dgm:prSet>
      <dgm:spPr/>
      <dgm:t>
        <a:bodyPr/>
        <a:lstStyle/>
        <a:p>
          <a:endParaRPr lang="en-US"/>
        </a:p>
      </dgm:t>
    </dgm:pt>
    <dgm:pt modelId="{F8280171-C5FE-4DA2-B412-015CC441FF57}" type="pres">
      <dgm:prSet presAssocID="{3DBEB153-AC8B-4D74-83C0-A14DCE36D43A}" presName="parTrans" presStyleLbl="bgSibTrans2D1" presStyleIdx="4" presStyleCnt="6"/>
      <dgm:spPr/>
      <dgm:t>
        <a:bodyPr/>
        <a:lstStyle/>
        <a:p>
          <a:endParaRPr lang="en-US"/>
        </a:p>
      </dgm:t>
    </dgm:pt>
    <dgm:pt modelId="{F071A546-72DF-4959-9603-5FA09DB4B9EA}" type="pres">
      <dgm:prSet presAssocID="{B421BF84-457A-48BA-BA92-C95A5AF26A17}" presName="node" presStyleLbl="node1" presStyleIdx="4" presStyleCnt="6" custScaleX="127269" custScaleY="132350" custRadScaleRad="110001" custRadScaleInc="-17043">
        <dgm:presLayoutVars>
          <dgm:bulletEnabled val="1"/>
        </dgm:presLayoutVars>
      </dgm:prSet>
      <dgm:spPr/>
      <dgm:t>
        <a:bodyPr/>
        <a:lstStyle/>
        <a:p>
          <a:endParaRPr lang="en-US"/>
        </a:p>
      </dgm:t>
    </dgm:pt>
    <dgm:pt modelId="{24A86CF8-85B3-4872-83B2-E605DEA3830C}" type="pres">
      <dgm:prSet presAssocID="{3DFE6793-6856-4A7D-91FA-B5D4380A2A4D}" presName="parTrans" presStyleLbl="bgSibTrans2D1" presStyleIdx="5" presStyleCnt="6"/>
      <dgm:spPr/>
      <dgm:t>
        <a:bodyPr/>
        <a:lstStyle/>
        <a:p>
          <a:endParaRPr lang="en-US"/>
        </a:p>
      </dgm:t>
    </dgm:pt>
    <dgm:pt modelId="{63A24321-FBFC-43C0-936F-A3CAF01F9622}" type="pres">
      <dgm:prSet presAssocID="{1D7C7B15-83C4-4183-A970-C83D308F4761}" presName="node" presStyleLbl="node1" presStyleIdx="5" presStyleCnt="6" custScaleX="127269" custScaleY="132350" custRadScaleRad="106636" custRadScaleInc="-52126">
        <dgm:presLayoutVars>
          <dgm:bulletEnabled val="1"/>
        </dgm:presLayoutVars>
      </dgm:prSet>
      <dgm:spPr/>
      <dgm:t>
        <a:bodyPr/>
        <a:lstStyle/>
        <a:p>
          <a:endParaRPr lang="en-US"/>
        </a:p>
      </dgm:t>
    </dgm:pt>
  </dgm:ptLst>
  <dgm:cxnLst>
    <dgm:cxn modelId="{18F91DA0-60B2-4311-8995-600CE68E4E2B}" srcId="{BAE05634-0458-4523-9B24-CBBDCB0B8BB3}" destId="{82C179CC-1C8A-4F87-BD2D-7344ECB824E5}" srcOrd="1" destOrd="0" parTransId="{70C03350-60DC-45D8-AF46-338D4495B96E}" sibTransId="{7E4EDB43-9B79-4E83-A2D4-4D776375A1EE}"/>
    <dgm:cxn modelId="{E2C0ABB6-F339-4818-ADFF-44502AEE1764}" type="presOf" srcId="{6FFF117D-2BA8-4A8C-9E72-6FD5C2923AD4}" destId="{6C5CCDAB-0F59-479C-B186-A83AC01FEAF0}" srcOrd="0" destOrd="0" presId="urn:microsoft.com/office/officeart/2005/8/layout/radial4"/>
    <dgm:cxn modelId="{32C4BF85-4D32-4F50-AC51-036DAD302E15}" type="presOf" srcId="{BAE05634-0458-4523-9B24-CBBDCB0B8BB3}" destId="{F369CE73-900F-4C81-8E58-6107700A204A}" srcOrd="0" destOrd="0" presId="urn:microsoft.com/office/officeart/2005/8/layout/radial4"/>
    <dgm:cxn modelId="{E867516B-793D-4F94-B0B4-07597853A127}" type="presOf" srcId="{3DBEB153-AC8B-4D74-83C0-A14DCE36D43A}" destId="{F8280171-C5FE-4DA2-B412-015CC441FF57}" srcOrd="0" destOrd="0" presId="urn:microsoft.com/office/officeart/2005/8/layout/radial4"/>
    <dgm:cxn modelId="{F15E5157-64E9-4C1F-8417-D587F6139AA0}" type="presOf" srcId="{82C179CC-1C8A-4F87-BD2D-7344ECB824E5}" destId="{5BCDC031-39BB-4EB1-922A-4AFD622E83FC}" srcOrd="0" destOrd="0" presId="urn:microsoft.com/office/officeart/2005/8/layout/radial4"/>
    <dgm:cxn modelId="{CDC5D657-C48D-451B-BD6A-D9EB4AE436AC}" type="presOf" srcId="{0153D001-D543-4A81-A900-95A637E62FC3}" destId="{B0687F93-7CEA-4487-B68D-6152CA6286D6}" srcOrd="0" destOrd="0" presId="urn:microsoft.com/office/officeart/2005/8/layout/radial4"/>
    <dgm:cxn modelId="{EC071165-7BC5-4FB1-8D35-17D91DFA7F6C}" srcId="{BAE05634-0458-4523-9B24-CBBDCB0B8BB3}" destId="{3FB62DB7-83EB-45C3-AA3F-97C6B37A0C4E}" srcOrd="3" destOrd="0" parTransId="{2509D733-C274-4369-AFCD-9AC93BC102E2}" sibTransId="{D5D5E19C-E882-48D7-A8CB-9D886AED219F}"/>
    <dgm:cxn modelId="{4CE11BD0-706F-46CC-8E09-36E3F6084639}" type="presOf" srcId="{1D7C7B15-83C4-4183-A970-C83D308F4761}" destId="{63A24321-FBFC-43C0-936F-A3CAF01F9622}" srcOrd="0" destOrd="0" presId="urn:microsoft.com/office/officeart/2005/8/layout/radial4"/>
    <dgm:cxn modelId="{C23D6974-9B87-45B9-82FB-BCC40AF7CE53}" srcId="{75EB2344-5191-4CB6-BC24-8CAD8C1D01BD}" destId="{BAE05634-0458-4523-9B24-CBBDCB0B8BB3}" srcOrd="0" destOrd="0" parTransId="{3AC9ADA5-D8A8-44ED-A223-D7E4FFF3409E}" sibTransId="{1C81CA85-1A01-4A04-AA12-781A84844E54}"/>
    <dgm:cxn modelId="{87449C95-9F7A-4CC2-9024-F4D0827F2D1F}" srcId="{BAE05634-0458-4523-9B24-CBBDCB0B8BB3}" destId="{6FFF117D-2BA8-4A8C-9E72-6FD5C2923AD4}" srcOrd="0" destOrd="0" parTransId="{12633B5A-2213-4729-B332-0770A981CF36}" sibTransId="{4A989F93-8AE3-425E-ABE8-BB6223EA691E}"/>
    <dgm:cxn modelId="{7A3DEB3C-7FA5-4394-BF05-F97C9EBB87ED}" type="presOf" srcId="{70C03350-60DC-45D8-AF46-338D4495B96E}" destId="{B2F55FA5-4F6C-4C5C-985C-FEF7578B6861}" srcOrd="0" destOrd="0" presId="urn:microsoft.com/office/officeart/2005/8/layout/radial4"/>
    <dgm:cxn modelId="{73025BD3-D637-42F0-95EB-68FE2015B576}" type="presOf" srcId="{75EB2344-5191-4CB6-BC24-8CAD8C1D01BD}" destId="{34F656FF-842B-4A53-A37C-02AC7B2A1FBB}" srcOrd="0" destOrd="0" presId="urn:microsoft.com/office/officeart/2005/8/layout/radial4"/>
    <dgm:cxn modelId="{A6CDBBAD-A028-410D-816A-4FC9732469EA}" type="presOf" srcId="{B421BF84-457A-48BA-BA92-C95A5AF26A17}" destId="{F071A546-72DF-4959-9603-5FA09DB4B9EA}" srcOrd="0" destOrd="0" presId="urn:microsoft.com/office/officeart/2005/8/layout/radial4"/>
    <dgm:cxn modelId="{7ED27AB1-B045-4835-A035-8DCE68C685B8}" type="presOf" srcId="{E2CC3888-B369-4EDD-9EDA-382E6BAEFF3F}" destId="{C13037F0-1744-41DE-8DC4-03000DA59760}" srcOrd="0" destOrd="0" presId="urn:microsoft.com/office/officeart/2005/8/layout/radial4"/>
    <dgm:cxn modelId="{9B564D09-4432-4392-B738-B56347B215C1}" type="presOf" srcId="{2509D733-C274-4369-AFCD-9AC93BC102E2}" destId="{57C6276B-1964-4EDD-904F-F842398C580C}" srcOrd="0" destOrd="0" presId="urn:microsoft.com/office/officeart/2005/8/layout/radial4"/>
    <dgm:cxn modelId="{E579858F-CFB8-4941-B55A-A5451FDC1E5F}" type="presOf" srcId="{12633B5A-2213-4729-B332-0770A981CF36}" destId="{C5B44DC9-056D-4E4C-B3A1-7749C9D7FE1F}" srcOrd="0" destOrd="0" presId="urn:microsoft.com/office/officeart/2005/8/layout/radial4"/>
    <dgm:cxn modelId="{0B975A2B-FDA2-4293-89DC-460E08DAB5CA}" srcId="{BAE05634-0458-4523-9B24-CBBDCB0B8BB3}" destId="{B421BF84-457A-48BA-BA92-C95A5AF26A17}" srcOrd="4" destOrd="0" parTransId="{3DBEB153-AC8B-4D74-83C0-A14DCE36D43A}" sibTransId="{B5FE868D-6D23-4DB0-B1F7-CA254131B7D9}"/>
    <dgm:cxn modelId="{0B605E8F-9162-4F5D-91EC-597F917CAC04}" srcId="{BAE05634-0458-4523-9B24-CBBDCB0B8BB3}" destId="{0153D001-D543-4A81-A900-95A637E62FC3}" srcOrd="2" destOrd="0" parTransId="{E2CC3888-B369-4EDD-9EDA-382E6BAEFF3F}" sibTransId="{B208DD28-70D6-480E-8C5E-E0762C096789}"/>
    <dgm:cxn modelId="{DFDD8E3B-5A01-4196-A602-667B27B985F7}" srcId="{BAE05634-0458-4523-9B24-CBBDCB0B8BB3}" destId="{1D7C7B15-83C4-4183-A970-C83D308F4761}" srcOrd="5" destOrd="0" parTransId="{3DFE6793-6856-4A7D-91FA-B5D4380A2A4D}" sibTransId="{564B56CA-DAF0-4CF4-9CBA-375B37A07C63}"/>
    <dgm:cxn modelId="{FF64C8E9-5CC0-4AEA-80F8-7C40898BFC76}" type="presOf" srcId="{3FB62DB7-83EB-45C3-AA3F-97C6B37A0C4E}" destId="{0C16F744-7376-428E-A44A-A12FEA07B40C}" srcOrd="0" destOrd="0" presId="urn:microsoft.com/office/officeart/2005/8/layout/radial4"/>
    <dgm:cxn modelId="{96908C00-EB71-458B-99DF-6FD1CCBD7E0B}" type="presOf" srcId="{3DFE6793-6856-4A7D-91FA-B5D4380A2A4D}" destId="{24A86CF8-85B3-4872-83B2-E605DEA3830C}" srcOrd="0" destOrd="0" presId="urn:microsoft.com/office/officeart/2005/8/layout/radial4"/>
    <dgm:cxn modelId="{2B6C6AD2-B108-458B-A560-D391648B1C01}" type="presParOf" srcId="{34F656FF-842B-4A53-A37C-02AC7B2A1FBB}" destId="{F369CE73-900F-4C81-8E58-6107700A204A}" srcOrd="0" destOrd="0" presId="urn:microsoft.com/office/officeart/2005/8/layout/radial4"/>
    <dgm:cxn modelId="{EA374682-9939-4E80-8FB7-96F8FFA5FE4B}" type="presParOf" srcId="{34F656FF-842B-4A53-A37C-02AC7B2A1FBB}" destId="{C5B44DC9-056D-4E4C-B3A1-7749C9D7FE1F}" srcOrd="1" destOrd="0" presId="urn:microsoft.com/office/officeart/2005/8/layout/radial4"/>
    <dgm:cxn modelId="{DC2D8E00-0B5E-4A05-B907-A70163E43D6C}" type="presParOf" srcId="{34F656FF-842B-4A53-A37C-02AC7B2A1FBB}" destId="{6C5CCDAB-0F59-479C-B186-A83AC01FEAF0}" srcOrd="2" destOrd="0" presId="urn:microsoft.com/office/officeart/2005/8/layout/radial4"/>
    <dgm:cxn modelId="{4F22D733-C511-49E8-9CDC-31AD1B0D3D1C}" type="presParOf" srcId="{34F656FF-842B-4A53-A37C-02AC7B2A1FBB}" destId="{B2F55FA5-4F6C-4C5C-985C-FEF7578B6861}" srcOrd="3" destOrd="0" presId="urn:microsoft.com/office/officeart/2005/8/layout/radial4"/>
    <dgm:cxn modelId="{703CE98B-F0AC-4275-847C-9C8AE31B42BF}" type="presParOf" srcId="{34F656FF-842B-4A53-A37C-02AC7B2A1FBB}" destId="{5BCDC031-39BB-4EB1-922A-4AFD622E83FC}" srcOrd="4" destOrd="0" presId="urn:microsoft.com/office/officeart/2005/8/layout/radial4"/>
    <dgm:cxn modelId="{48CEF8AE-EF56-4A66-9560-4EB03830F637}" type="presParOf" srcId="{34F656FF-842B-4A53-A37C-02AC7B2A1FBB}" destId="{C13037F0-1744-41DE-8DC4-03000DA59760}" srcOrd="5" destOrd="0" presId="urn:microsoft.com/office/officeart/2005/8/layout/radial4"/>
    <dgm:cxn modelId="{A764077D-76E5-485E-BE61-FBB4CEFD7D29}" type="presParOf" srcId="{34F656FF-842B-4A53-A37C-02AC7B2A1FBB}" destId="{B0687F93-7CEA-4487-B68D-6152CA6286D6}" srcOrd="6" destOrd="0" presId="urn:microsoft.com/office/officeart/2005/8/layout/radial4"/>
    <dgm:cxn modelId="{FA9E82CE-15E5-45B3-85E1-7CD17A367EBB}" type="presParOf" srcId="{34F656FF-842B-4A53-A37C-02AC7B2A1FBB}" destId="{57C6276B-1964-4EDD-904F-F842398C580C}" srcOrd="7" destOrd="0" presId="urn:microsoft.com/office/officeart/2005/8/layout/radial4"/>
    <dgm:cxn modelId="{645D8AE3-7548-45C1-97D1-0AE56B527FCA}" type="presParOf" srcId="{34F656FF-842B-4A53-A37C-02AC7B2A1FBB}" destId="{0C16F744-7376-428E-A44A-A12FEA07B40C}" srcOrd="8" destOrd="0" presId="urn:microsoft.com/office/officeart/2005/8/layout/radial4"/>
    <dgm:cxn modelId="{8A17BF3C-9B87-41FA-B887-15D4B278028B}" type="presParOf" srcId="{34F656FF-842B-4A53-A37C-02AC7B2A1FBB}" destId="{F8280171-C5FE-4DA2-B412-015CC441FF57}" srcOrd="9" destOrd="0" presId="urn:microsoft.com/office/officeart/2005/8/layout/radial4"/>
    <dgm:cxn modelId="{89DA567D-93EC-496E-BD97-2BDCCB84057D}" type="presParOf" srcId="{34F656FF-842B-4A53-A37C-02AC7B2A1FBB}" destId="{F071A546-72DF-4959-9603-5FA09DB4B9EA}" srcOrd="10" destOrd="0" presId="urn:microsoft.com/office/officeart/2005/8/layout/radial4"/>
    <dgm:cxn modelId="{E247B02A-7003-42E2-92E9-C3CBB0F1BD67}" type="presParOf" srcId="{34F656FF-842B-4A53-A37C-02AC7B2A1FBB}" destId="{24A86CF8-85B3-4872-83B2-E605DEA3830C}" srcOrd="11" destOrd="0" presId="urn:microsoft.com/office/officeart/2005/8/layout/radial4"/>
    <dgm:cxn modelId="{02DE6FA7-F70B-455D-BA22-A47D7C95BDEC}" type="presParOf" srcId="{34F656FF-842B-4A53-A37C-02AC7B2A1FBB}" destId="{63A24321-FBFC-43C0-936F-A3CAF01F9622}" srcOrd="12"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5EB2344-5191-4CB6-BC24-8CAD8C1D01BD}" type="doc">
      <dgm:prSet loTypeId="urn:microsoft.com/office/officeart/2005/8/layout/radial4" loCatId="relationship" qsTypeId="urn:microsoft.com/office/officeart/2005/8/quickstyle/simple1" qsCatId="simple" csTypeId="urn:microsoft.com/office/officeart/2005/8/colors/colorful4" csCatId="colorful" phldr="1"/>
      <dgm:spPr/>
      <dgm:t>
        <a:bodyPr/>
        <a:lstStyle/>
        <a:p>
          <a:endParaRPr lang="en-US"/>
        </a:p>
      </dgm:t>
    </dgm:pt>
    <dgm:pt modelId="{BAE05634-0458-4523-9B24-CBBDCB0B8BB3}">
      <dgm:prSet phldrT="[Text]" custT="1"/>
      <dgm:spPr/>
      <dgm:t>
        <a:bodyPr/>
        <a:lstStyle/>
        <a:p>
          <a:r>
            <a:rPr lang="ru-RU" sz="1050" dirty="0" smtClean="0"/>
            <a:t>Рег. Кон-</a:t>
          </a:r>
          <a:r>
            <a:rPr lang="ru-RU" sz="1050" dirty="0" err="1" smtClean="0"/>
            <a:t>ции</a:t>
          </a:r>
          <a:r>
            <a:rPr lang="ru-RU" sz="1050" dirty="0" smtClean="0"/>
            <a:t>, 092016</a:t>
          </a:r>
          <a:endParaRPr lang="en-US" sz="1050" dirty="0"/>
        </a:p>
      </dgm:t>
    </dgm:pt>
    <dgm:pt modelId="{3AC9ADA5-D8A8-44ED-A223-D7E4FFF3409E}" type="parTrans" cxnId="{C23D6974-9B87-45B9-82FB-BCC40AF7CE53}">
      <dgm:prSet/>
      <dgm:spPr/>
      <dgm:t>
        <a:bodyPr/>
        <a:lstStyle/>
        <a:p>
          <a:endParaRPr lang="en-US"/>
        </a:p>
      </dgm:t>
    </dgm:pt>
    <dgm:pt modelId="{1C81CA85-1A01-4A04-AA12-781A84844E54}" type="sibTrans" cxnId="{C23D6974-9B87-45B9-82FB-BCC40AF7CE53}">
      <dgm:prSet/>
      <dgm:spPr/>
      <dgm:t>
        <a:bodyPr/>
        <a:lstStyle/>
        <a:p>
          <a:endParaRPr lang="en-US"/>
        </a:p>
      </dgm:t>
    </dgm:pt>
    <dgm:pt modelId="{6FFF117D-2BA8-4A8C-9E72-6FD5C2923AD4}">
      <dgm:prSet phldrT="[Text]" custT="1"/>
      <dgm:spPr/>
      <dgm:t>
        <a:bodyPr/>
        <a:lstStyle/>
        <a:p>
          <a:r>
            <a:rPr lang="ru-RU" sz="900" dirty="0" smtClean="0"/>
            <a:t>Нац. консультации, УЗБ 082016</a:t>
          </a:r>
          <a:endParaRPr lang="en-US" sz="900" dirty="0"/>
        </a:p>
      </dgm:t>
    </dgm:pt>
    <dgm:pt modelId="{12633B5A-2213-4729-B332-0770A981CF36}" type="parTrans" cxnId="{87449C95-9F7A-4CC2-9024-F4D0827F2D1F}">
      <dgm:prSet/>
      <dgm:spPr/>
      <dgm:t>
        <a:bodyPr/>
        <a:lstStyle/>
        <a:p>
          <a:endParaRPr lang="en-US"/>
        </a:p>
      </dgm:t>
    </dgm:pt>
    <dgm:pt modelId="{4A989F93-8AE3-425E-ABE8-BB6223EA691E}" type="sibTrans" cxnId="{87449C95-9F7A-4CC2-9024-F4D0827F2D1F}">
      <dgm:prSet/>
      <dgm:spPr/>
      <dgm:t>
        <a:bodyPr/>
        <a:lstStyle/>
        <a:p>
          <a:endParaRPr lang="en-US"/>
        </a:p>
      </dgm:t>
    </dgm:pt>
    <dgm:pt modelId="{0153D001-D543-4A81-A900-95A637E62FC3}">
      <dgm:prSet phldrT="[Text]" custT="1"/>
      <dgm:spPr/>
      <dgm:t>
        <a:bodyPr/>
        <a:lstStyle/>
        <a:p>
          <a:r>
            <a:rPr lang="ru-RU" sz="900" dirty="0" smtClean="0"/>
            <a:t>Нац. консультации, ТАД 092016</a:t>
          </a:r>
          <a:endParaRPr lang="en-US" sz="900" dirty="0"/>
        </a:p>
      </dgm:t>
    </dgm:pt>
    <dgm:pt modelId="{E2CC3888-B369-4EDD-9EDA-382E6BAEFF3F}" type="parTrans" cxnId="{0B605E8F-9162-4F5D-91EC-597F917CAC04}">
      <dgm:prSet/>
      <dgm:spPr/>
      <dgm:t>
        <a:bodyPr/>
        <a:lstStyle/>
        <a:p>
          <a:endParaRPr lang="en-US"/>
        </a:p>
      </dgm:t>
    </dgm:pt>
    <dgm:pt modelId="{B208DD28-70D6-480E-8C5E-E0762C096789}" type="sibTrans" cxnId="{0B605E8F-9162-4F5D-91EC-597F917CAC04}">
      <dgm:prSet/>
      <dgm:spPr/>
      <dgm:t>
        <a:bodyPr/>
        <a:lstStyle/>
        <a:p>
          <a:endParaRPr lang="en-US"/>
        </a:p>
      </dgm:t>
    </dgm:pt>
    <dgm:pt modelId="{B421BF84-457A-48BA-BA92-C95A5AF26A17}">
      <dgm:prSet phldrT="[Text]" custT="1"/>
      <dgm:spPr/>
      <dgm:t>
        <a:bodyPr/>
        <a:lstStyle/>
        <a:p>
          <a:r>
            <a:rPr lang="ru-RU" sz="900" dirty="0" smtClean="0"/>
            <a:t>Нац. Консультации, ТКМ 092016</a:t>
          </a:r>
          <a:endParaRPr lang="en-US" sz="900" dirty="0"/>
        </a:p>
      </dgm:t>
    </dgm:pt>
    <dgm:pt modelId="{3DBEB153-AC8B-4D74-83C0-A14DCE36D43A}" type="parTrans" cxnId="{0B975A2B-FDA2-4293-89DC-460E08DAB5CA}">
      <dgm:prSet/>
      <dgm:spPr/>
      <dgm:t>
        <a:bodyPr/>
        <a:lstStyle/>
        <a:p>
          <a:endParaRPr lang="en-US"/>
        </a:p>
      </dgm:t>
    </dgm:pt>
    <dgm:pt modelId="{B5FE868D-6D23-4DB0-B1F7-CA254131B7D9}" type="sibTrans" cxnId="{0B975A2B-FDA2-4293-89DC-460E08DAB5CA}">
      <dgm:prSet/>
      <dgm:spPr/>
      <dgm:t>
        <a:bodyPr/>
        <a:lstStyle/>
        <a:p>
          <a:endParaRPr lang="en-US"/>
        </a:p>
      </dgm:t>
    </dgm:pt>
    <dgm:pt modelId="{82C179CC-1C8A-4F87-BD2D-7344ECB824E5}">
      <dgm:prSet phldrT="[Text]" custT="1"/>
      <dgm:spPr/>
      <dgm:t>
        <a:bodyPr/>
        <a:lstStyle/>
        <a:p>
          <a:r>
            <a:rPr lang="ru-RU" sz="900" dirty="0" smtClean="0"/>
            <a:t>Нац. консультации, КАЗ 082016</a:t>
          </a:r>
          <a:endParaRPr lang="en-US" sz="900" dirty="0"/>
        </a:p>
      </dgm:t>
    </dgm:pt>
    <dgm:pt modelId="{70C03350-60DC-45D8-AF46-338D4495B96E}" type="parTrans" cxnId="{18F91DA0-60B2-4311-8995-600CE68E4E2B}">
      <dgm:prSet/>
      <dgm:spPr/>
      <dgm:t>
        <a:bodyPr/>
        <a:lstStyle/>
        <a:p>
          <a:endParaRPr lang="en-US"/>
        </a:p>
      </dgm:t>
    </dgm:pt>
    <dgm:pt modelId="{7E4EDB43-9B79-4E83-A2D4-4D776375A1EE}" type="sibTrans" cxnId="{18F91DA0-60B2-4311-8995-600CE68E4E2B}">
      <dgm:prSet/>
      <dgm:spPr/>
      <dgm:t>
        <a:bodyPr/>
        <a:lstStyle/>
        <a:p>
          <a:endParaRPr lang="en-US"/>
        </a:p>
      </dgm:t>
    </dgm:pt>
    <dgm:pt modelId="{3FB62DB7-83EB-45C3-AA3F-97C6B37A0C4E}">
      <dgm:prSet phldrT="[Text]" custT="1"/>
      <dgm:spPr/>
      <dgm:t>
        <a:bodyPr/>
        <a:lstStyle/>
        <a:p>
          <a:r>
            <a:rPr lang="ru-RU" sz="900" dirty="0" smtClean="0"/>
            <a:t>Нац. консультации, КЫР 092016</a:t>
          </a:r>
          <a:endParaRPr lang="en-US" sz="900" dirty="0"/>
        </a:p>
      </dgm:t>
    </dgm:pt>
    <dgm:pt modelId="{2509D733-C274-4369-AFCD-9AC93BC102E2}" type="parTrans" cxnId="{EC071165-7BC5-4FB1-8D35-17D91DFA7F6C}">
      <dgm:prSet/>
      <dgm:spPr/>
      <dgm:t>
        <a:bodyPr/>
        <a:lstStyle/>
        <a:p>
          <a:endParaRPr lang="en-US"/>
        </a:p>
      </dgm:t>
    </dgm:pt>
    <dgm:pt modelId="{D5D5E19C-E882-48D7-A8CB-9D886AED219F}" type="sibTrans" cxnId="{EC071165-7BC5-4FB1-8D35-17D91DFA7F6C}">
      <dgm:prSet/>
      <dgm:spPr/>
      <dgm:t>
        <a:bodyPr/>
        <a:lstStyle/>
        <a:p>
          <a:endParaRPr lang="en-US"/>
        </a:p>
      </dgm:t>
    </dgm:pt>
    <dgm:pt modelId="{1D7C7B15-83C4-4183-A970-C83D308F4761}">
      <dgm:prSet phldrT="[Text]" custT="1"/>
      <dgm:spPr/>
      <dgm:t>
        <a:bodyPr/>
        <a:lstStyle/>
        <a:p>
          <a:r>
            <a:rPr lang="ru-RU" sz="900" dirty="0" smtClean="0"/>
            <a:t>Нац. Консультации, ТУР 092016</a:t>
          </a:r>
          <a:endParaRPr lang="en-US" sz="900" dirty="0"/>
        </a:p>
      </dgm:t>
    </dgm:pt>
    <dgm:pt modelId="{3DFE6793-6856-4A7D-91FA-B5D4380A2A4D}" type="parTrans" cxnId="{DFDD8E3B-5A01-4196-A602-667B27B985F7}">
      <dgm:prSet/>
      <dgm:spPr/>
      <dgm:t>
        <a:bodyPr/>
        <a:lstStyle/>
        <a:p>
          <a:endParaRPr lang="en-US"/>
        </a:p>
      </dgm:t>
    </dgm:pt>
    <dgm:pt modelId="{564B56CA-DAF0-4CF4-9CBA-375B37A07C63}" type="sibTrans" cxnId="{DFDD8E3B-5A01-4196-A602-667B27B985F7}">
      <dgm:prSet/>
      <dgm:spPr/>
      <dgm:t>
        <a:bodyPr/>
        <a:lstStyle/>
        <a:p>
          <a:endParaRPr lang="en-US"/>
        </a:p>
      </dgm:t>
    </dgm:pt>
    <dgm:pt modelId="{34F656FF-842B-4A53-A37C-02AC7B2A1FBB}" type="pres">
      <dgm:prSet presAssocID="{75EB2344-5191-4CB6-BC24-8CAD8C1D01BD}" presName="cycle" presStyleCnt="0">
        <dgm:presLayoutVars>
          <dgm:chMax val="1"/>
          <dgm:dir/>
          <dgm:animLvl val="ctr"/>
          <dgm:resizeHandles val="exact"/>
        </dgm:presLayoutVars>
      </dgm:prSet>
      <dgm:spPr/>
      <dgm:t>
        <a:bodyPr/>
        <a:lstStyle/>
        <a:p>
          <a:endParaRPr lang="en-US"/>
        </a:p>
      </dgm:t>
    </dgm:pt>
    <dgm:pt modelId="{F369CE73-900F-4C81-8E58-6107700A204A}" type="pres">
      <dgm:prSet presAssocID="{BAE05634-0458-4523-9B24-CBBDCB0B8BB3}" presName="centerShape" presStyleLbl="node0" presStyleIdx="0" presStyleCnt="1"/>
      <dgm:spPr/>
      <dgm:t>
        <a:bodyPr/>
        <a:lstStyle/>
        <a:p>
          <a:endParaRPr lang="en-US"/>
        </a:p>
      </dgm:t>
    </dgm:pt>
    <dgm:pt modelId="{C5B44DC9-056D-4E4C-B3A1-7749C9D7FE1F}" type="pres">
      <dgm:prSet presAssocID="{12633B5A-2213-4729-B332-0770A981CF36}" presName="parTrans" presStyleLbl="bgSibTrans2D1" presStyleIdx="0" presStyleCnt="6"/>
      <dgm:spPr/>
      <dgm:t>
        <a:bodyPr/>
        <a:lstStyle/>
        <a:p>
          <a:endParaRPr lang="en-US"/>
        </a:p>
      </dgm:t>
    </dgm:pt>
    <dgm:pt modelId="{6C5CCDAB-0F59-479C-B186-A83AC01FEAF0}" type="pres">
      <dgm:prSet presAssocID="{6FFF117D-2BA8-4A8C-9E72-6FD5C2923AD4}" presName="node" presStyleLbl="node1" presStyleIdx="0" presStyleCnt="6" custScaleX="127269" custScaleY="132350" custRadScaleRad="109669" custRadScaleInc="65113">
        <dgm:presLayoutVars>
          <dgm:bulletEnabled val="1"/>
        </dgm:presLayoutVars>
      </dgm:prSet>
      <dgm:spPr/>
      <dgm:t>
        <a:bodyPr/>
        <a:lstStyle/>
        <a:p>
          <a:endParaRPr lang="en-US"/>
        </a:p>
      </dgm:t>
    </dgm:pt>
    <dgm:pt modelId="{B2F55FA5-4F6C-4C5C-985C-FEF7578B6861}" type="pres">
      <dgm:prSet presAssocID="{70C03350-60DC-45D8-AF46-338D4495B96E}" presName="parTrans" presStyleLbl="bgSibTrans2D1" presStyleIdx="1" presStyleCnt="6"/>
      <dgm:spPr/>
      <dgm:t>
        <a:bodyPr/>
        <a:lstStyle/>
        <a:p>
          <a:endParaRPr lang="en-US"/>
        </a:p>
      </dgm:t>
    </dgm:pt>
    <dgm:pt modelId="{5BCDC031-39BB-4EB1-922A-4AFD622E83FC}" type="pres">
      <dgm:prSet presAssocID="{82C179CC-1C8A-4F87-BD2D-7344ECB824E5}" presName="node" presStyleLbl="node1" presStyleIdx="1" presStyleCnt="6" custScaleX="127269" custScaleY="132350" custRadScaleRad="104643" custRadScaleInc="25755">
        <dgm:presLayoutVars>
          <dgm:bulletEnabled val="1"/>
        </dgm:presLayoutVars>
      </dgm:prSet>
      <dgm:spPr/>
      <dgm:t>
        <a:bodyPr/>
        <a:lstStyle/>
        <a:p>
          <a:endParaRPr lang="en-US"/>
        </a:p>
      </dgm:t>
    </dgm:pt>
    <dgm:pt modelId="{C13037F0-1744-41DE-8DC4-03000DA59760}" type="pres">
      <dgm:prSet presAssocID="{E2CC3888-B369-4EDD-9EDA-382E6BAEFF3F}" presName="parTrans" presStyleLbl="bgSibTrans2D1" presStyleIdx="2" presStyleCnt="6"/>
      <dgm:spPr/>
      <dgm:t>
        <a:bodyPr/>
        <a:lstStyle/>
        <a:p>
          <a:endParaRPr lang="en-US"/>
        </a:p>
      </dgm:t>
    </dgm:pt>
    <dgm:pt modelId="{B0687F93-7CEA-4487-B68D-6152CA6286D6}" type="pres">
      <dgm:prSet presAssocID="{0153D001-D543-4A81-A900-95A637E62FC3}" presName="node" presStyleLbl="node1" presStyleIdx="2" presStyleCnt="6" custScaleX="127269" custScaleY="132350" custRadScaleRad="100672" custRadScaleInc="1397">
        <dgm:presLayoutVars>
          <dgm:bulletEnabled val="1"/>
        </dgm:presLayoutVars>
      </dgm:prSet>
      <dgm:spPr/>
      <dgm:t>
        <a:bodyPr/>
        <a:lstStyle/>
        <a:p>
          <a:endParaRPr lang="en-US"/>
        </a:p>
      </dgm:t>
    </dgm:pt>
    <dgm:pt modelId="{57C6276B-1964-4EDD-904F-F842398C580C}" type="pres">
      <dgm:prSet presAssocID="{2509D733-C274-4369-AFCD-9AC93BC102E2}" presName="parTrans" presStyleLbl="bgSibTrans2D1" presStyleIdx="3" presStyleCnt="6"/>
      <dgm:spPr/>
      <dgm:t>
        <a:bodyPr/>
        <a:lstStyle/>
        <a:p>
          <a:endParaRPr lang="en-US"/>
        </a:p>
      </dgm:t>
    </dgm:pt>
    <dgm:pt modelId="{0C16F744-7376-428E-A44A-A12FEA07B40C}" type="pres">
      <dgm:prSet presAssocID="{3FB62DB7-83EB-45C3-AA3F-97C6B37A0C4E}" presName="node" presStyleLbl="node1" presStyleIdx="3" presStyleCnt="6" custScaleX="127269" custScaleY="132350" custRadScaleRad="100672" custRadScaleInc="1397">
        <dgm:presLayoutVars>
          <dgm:bulletEnabled val="1"/>
        </dgm:presLayoutVars>
      </dgm:prSet>
      <dgm:spPr/>
      <dgm:t>
        <a:bodyPr/>
        <a:lstStyle/>
        <a:p>
          <a:endParaRPr lang="en-US"/>
        </a:p>
      </dgm:t>
    </dgm:pt>
    <dgm:pt modelId="{F8280171-C5FE-4DA2-B412-015CC441FF57}" type="pres">
      <dgm:prSet presAssocID="{3DBEB153-AC8B-4D74-83C0-A14DCE36D43A}" presName="parTrans" presStyleLbl="bgSibTrans2D1" presStyleIdx="4" presStyleCnt="6"/>
      <dgm:spPr/>
      <dgm:t>
        <a:bodyPr/>
        <a:lstStyle/>
        <a:p>
          <a:endParaRPr lang="en-US"/>
        </a:p>
      </dgm:t>
    </dgm:pt>
    <dgm:pt modelId="{F071A546-72DF-4959-9603-5FA09DB4B9EA}" type="pres">
      <dgm:prSet presAssocID="{B421BF84-457A-48BA-BA92-C95A5AF26A17}" presName="node" presStyleLbl="node1" presStyleIdx="4" presStyleCnt="6" custScaleX="127269" custScaleY="132350" custRadScaleRad="110001" custRadScaleInc="-17043">
        <dgm:presLayoutVars>
          <dgm:bulletEnabled val="1"/>
        </dgm:presLayoutVars>
      </dgm:prSet>
      <dgm:spPr/>
      <dgm:t>
        <a:bodyPr/>
        <a:lstStyle/>
        <a:p>
          <a:endParaRPr lang="en-US"/>
        </a:p>
      </dgm:t>
    </dgm:pt>
    <dgm:pt modelId="{24A86CF8-85B3-4872-83B2-E605DEA3830C}" type="pres">
      <dgm:prSet presAssocID="{3DFE6793-6856-4A7D-91FA-B5D4380A2A4D}" presName="parTrans" presStyleLbl="bgSibTrans2D1" presStyleIdx="5" presStyleCnt="6"/>
      <dgm:spPr/>
      <dgm:t>
        <a:bodyPr/>
        <a:lstStyle/>
        <a:p>
          <a:endParaRPr lang="en-US"/>
        </a:p>
      </dgm:t>
    </dgm:pt>
    <dgm:pt modelId="{63A24321-FBFC-43C0-936F-A3CAF01F9622}" type="pres">
      <dgm:prSet presAssocID="{1D7C7B15-83C4-4183-A970-C83D308F4761}" presName="node" presStyleLbl="node1" presStyleIdx="5" presStyleCnt="6" custScaleX="127269" custScaleY="132350" custRadScaleRad="106636" custRadScaleInc="-52126">
        <dgm:presLayoutVars>
          <dgm:bulletEnabled val="1"/>
        </dgm:presLayoutVars>
      </dgm:prSet>
      <dgm:spPr/>
      <dgm:t>
        <a:bodyPr/>
        <a:lstStyle/>
        <a:p>
          <a:endParaRPr lang="en-US"/>
        </a:p>
      </dgm:t>
    </dgm:pt>
  </dgm:ptLst>
  <dgm:cxnLst>
    <dgm:cxn modelId="{18F91DA0-60B2-4311-8995-600CE68E4E2B}" srcId="{BAE05634-0458-4523-9B24-CBBDCB0B8BB3}" destId="{82C179CC-1C8A-4F87-BD2D-7344ECB824E5}" srcOrd="1" destOrd="0" parTransId="{70C03350-60DC-45D8-AF46-338D4495B96E}" sibTransId="{7E4EDB43-9B79-4E83-A2D4-4D776375A1EE}"/>
    <dgm:cxn modelId="{4B8805F2-0C1E-424A-AD88-5774E8785EA0}" type="presOf" srcId="{1D7C7B15-83C4-4183-A970-C83D308F4761}" destId="{63A24321-FBFC-43C0-936F-A3CAF01F9622}" srcOrd="0" destOrd="0" presId="urn:microsoft.com/office/officeart/2005/8/layout/radial4"/>
    <dgm:cxn modelId="{3133ABEB-B1DB-45E1-B1AC-11635C6DD586}" type="presOf" srcId="{0153D001-D543-4A81-A900-95A637E62FC3}" destId="{B0687F93-7CEA-4487-B68D-6152CA6286D6}" srcOrd="0" destOrd="0" presId="urn:microsoft.com/office/officeart/2005/8/layout/radial4"/>
    <dgm:cxn modelId="{EC071165-7BC5-4FB1-8D35-17D91DFA7F6C}" srcId="{BAE05634-0458-4523-9B24-CBBDCB0B8BB3}" destId="{3FB62DB7-83EB-45C3-AA3F-97C6B37A0C4E}" srcOrd="3" destOrd="0" parTransId="{2509D733-C274-4369-AFCD-9AC93BC102E2}" sibTransId="{D5D5E19C-E882-48D7-A8CB-9D886AED219F}"/>
    <dgm:cxn modelId="{CB2DEEAD-66CF-46C4-9D6D-BF166DB2EF01}" type="presOf" srcId="{2509D733-C274-4369-AFCD-9AC93BC102E2}" destId="{57C6276B-1964-4EDD-904F-F842398C580C}" srcOrd="0" destOrd="0" presId="urn:microsoft.com/office/officeart/2005/8/layout/radial4"/>
    <dgm:cxn modelId="{26974CAA-4E96-47BA-8A3E-3189302A8EBC}" type="presOf" srcId="{E2CC3888-B369-4EDD-9EDA-382E6BAEFF3F}" destId="{C13037F0-1744-41DE-8DC4-03000DA59760}" srcOrd="0" destOrd="0" presId="urn:microsoft.com/office/officeart/2005/8/layout/radial4"/>
    <dgm:cxn modelId="{4B026DE1-B717-4C06-985E-954F915EB56C}" type="presOf" srcId="{6FFF117D-2BA8-4A8C-9E72-6FD5C2923AD4}" destId="{6C5CCDAB-0F59-479C-B186-A83AC01FEAF0}" srcOrd="0" destOrd="0" presId="urn:microsoft.com/office/officeart/2005/8/layout/radial4"/>
    <dgm:cxn modelId="{C23D6974-9B87-45B9-82FB-BCC40AF7CE53}" srcId="{75EB2344-5191-4CB6-BC24-8CAD8C1D01BD}" destId="{BAE05634-0458-4523-9B24-CBBDCB0B8BB3}" srcOrd="0" destOrd="0" parTransId="{3AC9ADA5-D8A8-44ED-A223-D7E4FFF3409E}" sibTransId="{1C81CA85-1A01-4A04-AA12-781A84844E54}"/>
    <dgm:cxn modelId="{87449C95-9F7A-4CC2-9024-F4D0827F2D1F}" srcId="{BAE05634-0458-4523-9B24-CBBDCB0B8BB3}" destId="{6FFF117D-2BA8-4A8C-9E72-6FD5C2923AD4}" srcOrd="0" destOrd="0" parTransId="{12633B5A-2213-4729-B332-0770A981CF36}" sibTransId="{4A989F93-8AE3-425E-ABE8-BB6223EA691E}"/>
    <dgm:cxn modelId="{C93CF5C9-FE92-4AF5-A4E6-09689C78E8E3}" type="presOf" srcId="{3DFE6793-6856-4A7D-91FA-B5D4380A2A4D}" destId="{24A86CF8-85B3-4872-83B2-E605DEA3830C}" srcOrd="0" destOrd="0" presId="urn:microsoft.com/office/officeart/2005/8/layout/radial4"/>
    <dgm:cxn modelId="{261DC9DF-C363-416E-9CB5-AEFA957C6CA9}" type="presOf" srcId="{75EB2344-5191-4CB6-BC24-8CAD8C1D01BD}" destId="{34F656FF-842B-4A53-A37C-02AC7B2A1FBB}" srcOrd="0" destOrd="0" presId="urn:microsoft.com/office/officeart/2005/8/layout/radial4"/>
    <dgm:cxn modelId="{0FCA5238-2D6B-4A34-8977-0BB2D024B935}" type="presOf" srcId="{82C179CC-1C8A-4F87-BD2D-7344ECB824E5}" destId="{5BCDC031-39BB-4EB1-922A-4AFD622E83FC}" srcOrd="0" destOrd="0" presId="urn:microsoft.com/office/officeart/2005/8/layout/radial4"/>
    <dgm:cxn modelId="{53B458E4-132E-4147-834C-7DFCAA89E408}" type="presOf" srcId="{3DBEB153-AC8B-4D74-83C0-A14DCE36D43A}" destId="{F8280171-C5FE-4DA2-B412-015CC441FF57}" srcOrd="0" destOrd="0" presId="urn:microsoft.com/office/officeart/2005/8/layout/radial4"/>
    <dgm:cxn modelId="{0B975A2B-FDA2-4293-89DC-460E08DAB5CA}" srcId="{BAE05634-0458-4523-9B24-CBBDCB0B8BB3}" destId="{B421BF84-457A-48BA-BA92-C95A5AF26A17}" srcOrd="4" destOrd="0" parTransId="{3DBEB153-AC8B-4D74-83C0-A14DCE36D43A}" sibTransId="{B5FE868D-6D23-4DB0-B1F7-CA254131B7D9}"/>
    <dgm:cxn modelId="{0B605E8F-9162-4F5D-91EC-597F917CAC04}" srcId="{BAE05634-0458-4523-9B24-CBBDCB0B8BB3}" destId="{0153D001-D543-4A81-A900-95A637E62FC3}" srcOrd="2" destOrd="0" parTransId="{E2CC3888-B369-4EDD-9EDA-382E6BAEFF3F}" sibTransId="{B208DD28-70D6-480E-8C5E-E0762C096789}"/>
    <dgm:cxn modelId="{DFDD8E3B-5A01-4196-A602-667B27B985F7}" srcId="{BAE05634-0458-4523-9B24-CBBDCB0B8BB3}" destId="{1D7C7B15-83C4-4183-A970-C83D308F4761}" srcOrd="5" destOrd="0" parTransId="{3DFE6793-6856-4A7D-91FA-B5D4380A2A4D}" sibTransId="{564B56CA-DAF0-4CF4-9CBA-375B37A07C63}"/>
    <dgm:cxn modelId="{707E8F9C-A2D2-4001-939C-78AD7994BE93}" type="presOf" srcId="{3FB62DB7-83EB-45C3-AA3F-97C6B37A0C4E}" destId="{0C16F744-7376-428E-A44A-A12FEA07B40C}" srcOrd="0" destOrd="0" presId="urn:microsoft.com/office/officeart/2005/8/layout/radial4"/>
    <dgm:cxn modelId="{661B6C91-1FD6-412E-A642-4200909FC069}" type="presOf" srcId="{12633B5A-2213-4729-B332-0770A981CF36}" destId="{C5B44DC9-056D-4E4C-B3A1-7749C9D7FE1F}" srcOrd="0" destOrd="0" presId="urn:microsoft.com/office/officeart/2005/8/layout/radial4"/>
    <dgm:cxn modelId="{78CD0FD2-B500-4AD3-B5E9-520ADD777BA1}" type="presOf" srcId="{B421BF84-457A-48BA-BA92-C95A5AF26A17}" destId="{F071A546-72DF-4959-9603-5FA09DB4B9EA}" srcOrd="0" destOrd="0" presId="urn:microsoft.com/office/officeart/2005/8/layout/radial4"/>
    <dgm:cxn modelId="{0274F4D2-62E5-4154-8DD5-8525C9A0A2B3}" type="presOf" srcId="{BAE05634-0458-4523-9B24-CBBDCB0B8BB3}" destId="{F369CE73-900F-4C81-8E58-6107700A204A}" srcOrd="0" destOrd="0" presId="urn:microsoft.com/office/officeart/2005/8/layout/radial4"/>
    <dgm:cxn modelId="{C03A24AB-AE68-4B39-8E97-3A42D9171407}" type="presOf" srcId="{70C03350-60DC-45D8-AF46-338D4495B96E}" destId="{B2F55FA5-4F6C-4C5C-985C-FEF7578B6861}" srcOrd="0" destOrd="0" presId="urn:microsoft.com/office/officeart/2005/8/layout/radial4"/>
    <dgm:cxn modelId="{16641911-53EF-46B4-B0F7-7BCCC3AFF36E}" type="presParOf" srcId="{34F656FF-842B-4A53-A37C-02AC7B2A1FBB}" destId="{F369CE73-900F-4C81-8E58-6107700A204A}" srcOrd="0" destOrd="0" presId="urn:microsoft.com/office/officeart/2005/8/layout/radial4"/>
    <dgm:cxn modelId="{576A90F4-85F4-4430-85C2-127AA4EBDC18}" type="presParOf" srcId="{34F656FF-842B-4A53-A37C-02AC7B2A1FBB}" destId="{C5B44DC9-056D-4E4C-B3A1-7749C9D7FE1F}" srcOrd="1" destOrd="0" presId="urn:microsoft.com/office/officeart/2005/8/layout/radial4"/>
    <dgm:cxn modelId="{EE12F4E5-E09F-4FC1-B719-0E87F2F16BFE}" type="presParOf" srcId="{34F656FF-842B-4A53-A37C-02AC7B2A1FBB}" destId="{6C5CCDAB-0F59-479C-B186-A83AC01FEAF0}" srcOrd="2" destOrd="0" presId="urn:microsoft.com/office/officeart/2005/8/layout/radial4"/>
    <dgm:cxn modelId="{5CDFA0B1-57BE-4B19-8A69-6EF744555689}" type="presParOf" srcId="{34F656FF-842B-4A53-A37C-02AC7B2A1FBB}" destId="{B2F55FA5-4F6C-4C5C-985C-FEF7578B6861}" srcOrd="3" destOrd="0" presId="urn:microsoft.com/office/officeart/2005/8/layout/radial4"/>
    <dgm:cxn modelId="{FB58040E-D26A-47F0-814B-948930FDA60A}" type="presParOf" srcId="{34F656FF-842B-4A53-A37C-02AC7B2A1FBB}" destId="{5BCDC031-39BB-4EB1-922A-4AFD622E83FC}" srcOrd="4" destOrd="0" presId="urn:microsoft.com/office/officeart/2005/8/layout/radial4"/>
    <dgm:cxn modelId="{A424735E-AEBA-42A6-A41D-E1618197A60C}" type="presParOf" srcId="{34F656FF-842B-4A53-A37C-02AC7B2A1FBB}" destId="{C13037F0-1744-41DE-8DC4-03000DA59760}" srcOrd="5" destOrd="0" presId="urn:microsoft.com/office/officeart/2005/8/layout/radial4"/>
    <dgm:cxn modelId="{7E97FDE1-C0C0-4EC6-A875-44FB0C2FEC07}" type="presParOf" srcId="{34F656FF-842B-4A53-A37C-02AC7B2A1FBB}" destId="{B0687F93-7CEA-4487-B68D-6152CA6286D6}" srcOrd="6" destOrd="0" presId="urn:microsoft.com/office/officeart/2005/8/layout/radial4"/>
    <dgm:cxn modelId="{496A51BD-A006-47BC-B260-3DEF36F1391E}" type="presParOf" srcId="{34F656FF-842B-4A53-A37C-02AC7B2A1FBB}" destId="{57C6276B-1964-4EDD-904F-F842398C580C}" srcOrd="7" destOrd="0" presId="urn:microsoft.com/office/officeart/2005/8/layout/radial4"/>
    <dgm:cxn modelId="{7F46F0C9-7EE1-4025-B14D-42EA47653789}" type="presParOf" srcId="{34F656FF-842B-4A53-A37C-02AC7B2A1FBB}" destId="{0C16F744-7376-428E-A44A-A12FEA07B40C}" srcOrd="8" destOrd="0" presId="urn:microsoft.com/office/officeart/2005/8/layout/radial4"/>
    <dgm:cxn modelId="{CCD3C54E-FC2D-42FC-8718-BF9C1E76F151}" type="presParOf" srcId="{34F656FF-842B-4A53-A37C-02AC7B2A1FBB}" destId="{F8280171-C5FE-4DA2-B412-015CC441FF57}" srcOrd="9" destOrd="0" presId="urn:microsoft.com/office/officeart/2005/8/layout/radial4"/>
    <dgm:cxn modelId="{4C135E0B-7548-4A1B-81A7-1FC6F62265B6}" type="presParOf" srcId="{34F656FF-842B-4A53-A37C-02AC7B2A1FBB}" destId="{F071A546-72DF-4959-9603-5FA09DB4B9EA}" srcOrd="10" destOrd="0" presId="urn:microsoft.com/office/officeart/2005/8/layout/radial4"/>
    <dgm:cxn modelId="{C1C9C1E7-52F8-4F1B-92DE-B1DAE3E2094E}" type="presParOf" srcId="{34F656FF-842B-4A53-A37C-02AC7B2A1FBB}" destId="{24A86CF8-85B3-4872-83B2-E605DEA3830C}" srcOrd="11" destOrd="0" presId="urn:microsoft.com/office/officeart/2005/8/layout/radial4"/>
    <dgm:cxn modelId="{9FE86123-DA23-4EFB-9A78-246C78174B0B}" type="presParOf" srcId="{34F656FF-842B-4A53-A37C-02AC7B2A1FBB}" destId="{63A24321-FBFC-43C0-936F-A3CAF01F9622}" srcOrd="12" destOrd="0" presId="urn:microsoft.com/office/officeart/2005/8/layout/radial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47A31E0-B835-4258-97ED-D0C2E41A8D92}" type="doc">
      <dgm:prSet loTypeId="urn:microsoft.com/office/officeart/2005/8/layout/hProcess11" loCatId="process" qsTypeId="urn:microsoft.com/office/officeart/2005/8/quickstyle/simple1" qsCatId="simple" csTypeId="urn:microsoft.com/office/officeart/2005/8/colors/colorful2" csCatId="colorful" phldr="1"/>
      <dgm:spPr/>
      <dgm:t>
        <a:bodyPr/>
        <a:lstStyle/>
        <a:p>
          <a:endParaRPr lang="en-US"/>
        </a:p>
      </dgm:t>
    </dgm:pt>
    <dgm:pt modelId="{A48AD147-2704-4FBA-9A73-EEC8C55FEF30}">
      <dgm:prSet phldrT="[Text]" custT="1"/>
      <dgm:spPr/>
      <dgm:t>
        <a:bodyPr/>
        <a:lstStyle/>
        <a:p>
          <a:r>
            <a:rPr lang="ru-RU" sz="1800" dirty="0" smtClean="0"/>
            <a:t>Начало подготовки проекта, 15 сентября 2015</a:t>
          </a:r>
          <a:endParaRPr lang="en-US" sz="1800" dirty="0"/>
        </a:p>
      </dgm:t>
    </dgm:pt>
    <dgm:pt modelId="{04ECC540-41D5-4BB1-B656-160BDC1C3FD8}" type="parTrans" cxnId="{47BB857A-F2A8-4850-8F27-9FFE1D8BF4CD}">
      <dgm:prSet/>
      <dgm:spPr/>
      <dgm:t>
        <a:bodyPr/>
        <a:lstStyle/>
        <a:p>
          <a:endParaRPr lang="en-US"/>
        </a:p>
      </dgm:t>
    </dgm:pt>
    <dgm:pt modelId="{E306A345-0E57-4CA3-9B53-7AA4E93C08F3}" type="sibTrans" cxnId="{47BB857A-F2A8-4850-8F27-9FFE1D8BF4CD}">
      <dgm:prSet/>
      <dgm:spPr/>
      <dgm:t>
        <a:bodyPr/>
        <a:lstStyle/>
        <a:p>
          <a:endParaRPr lang="en-US"/>
        </a:p>
      </dgm:t>
    </dgm:pt>
    <dgm:pt modelId="{D13B1348-24FD-4510-AA12-0A16585E1CF2}">
      <dgm:prSet phldrT="[Text]" custT="1"/>
      <dgm:spPr/>
      <dgm:t>
        <a:bodyPr/>
        <a:lstStyle/>
        <a:p>
          <a:r>
            <a:rPr lang="ru-RU" sz="1800" dirty="0" smtClean="0"/>
            <a:t>Представление документа в ГЭФ</a:t>
          </a:r>
        </a:p>
        <a:p>
          <a:r>
            <a:rPr lang="ru-RU" sz="1800" dirty="0" smtClean="0"/>
            <a:t>30 ноября 2016</a:t>
          </a:r>
          <a:endParaRPr lang="en-US" sz="1800" dirty="0"/>
        </a:p>
      </dgm:t>
    </dgm:pt>
    <dgm:pt modelId="{BDEE2CDF-1550-4B8F-9594-2FEB8A1D80FC}" type="parTrans" cxnId="{03C8B09E-25A1-4C0A-9423-CE9E4D5022F9}">
      <dgm:prSet/>
      <dgm:spPr/>
      <dgm:t>
        <a:bodyPr/>
        <a:lstStyle/>
        <a:p>
          <a:endParaRPr lang="en-US"/>
        </a:p>
      </dgm:t>
    </dgm:pt>
    <dgm:pt modelId="{E2C17C16-27F3-4216-80D3-29493BA6331D}" type="sibTrans" cxnId="{03C8B09E-25A1-4C0A-9423-CE9E4D5022F9}">
      <dgm:prSet/>
      <dgm:spPr/>
      <dgm:t>
        <a:bodyPr/>
        <a:lstStyle/>
        <a:p>
          <a:endParaRPr lang="en-US"/>
        </a:p>
      </dgm:t>
    </dgm:pt>
    <dgm:pt modelId="{4DA250AD-1C26-4D9F-B83D-3D1E6BADA94B}">
      <dgm:prSet phldrT="[Text]" custT="1"/>
      <dgm:spPr/>
      <dgm:t>
        <a:bodyPr/>
        <a:lstStyle/>
        <a:p>
          <a:r>
            <a:rPr lang="ru-RU" sz="1800" dirty="0" smtClean="0"/>
            <a:t>Утверждение Советом ГЭФ, </a:t>
          </a:r>
        </a:p>
        <a:p>
          <a:r>
            <a:rPr lang="ru-RU" sz="1800" dirty="0" smtClean="0"/>
            <a:t>2 декабря 2016</a:t>
          </a:r>
          <a:endParaRPr lang="en-US" sz="1800" dirty="0"/>
        </a:p>
      </dgm:t>
    </dgm:pt>
    <dgm:pt modelId="{89B58B44-8C01-43F2-B9DF-99D71A346A14}" type="parTrans" cxnId="{5673487C-41D1-43D9-9DAB-4E339BD8574A}">
      <dgm:prSet/>
      <dgm:spPr/>
      <dgm:t>
        <a:bodyPr/>
        <a:lstStyle/>
        <a:p>
          <a:endParaRPr lang="en-US"/>
        </a:p>
      </dgm:t>
    </dgm:pt>
    <dgm:pt modelId="{10870897-9402-40BD-8200-0C44DB7E5E29}" type="sibTrans" cxnId="{5673487C-41D1-43D9-9DAB-4E339BD8574A}">
      <dgm:prSet/>
      <dgm:spPr/>
      <dgm:t>
        <a:bodyPr/>
        <a:lstStyle/>
        <a:p>
          <a:endParaRPr lang="en-US"/>
        </a:p>
      </dgm:t>
    </dgm:pt>
    <dgm:pt modelId="{1B23F580-81C0-4453-9E22-C5D360056E24}">
      <dgm:prSet phldrT="[Text]" custT="1"/>
      <dgm:spPr/>
      <dgm:t>
        <a:bodyPr/>
        <a:lstStyle/>
        <a:p>
          <a:r>
            <a:rPr lang="ru-RU" sz="1800" dirty="0" smtClean="0"/>
            <a:t>Начало выполнения </a:t>
          </a:r>
          <a:r>
            <a:rPr lang="ru-RU" sz="1800" dirty="0" smtClean="0"/>
            <a:t>проекта</a:t>
          </a:r>
          <a:r>
            <a:rPr lang="ru-RU" sz="1800" dirty="0" smtClean="0"/>
            <a:t>, </a:t>
          </a:r>
          <a:r>
            <a:rPr lang="en-US" sz="1800" dirty="0" smtClean="0"/>
            <a:t>I</a:t>
          </a:r>
          <a:r>
            <a:rPr lang="ru-RU" sz="1800" dirty="0" smtClean="0"/>
            <a:t>-</a:t>
          </a:r>
          <a:r>
            <a:rPr lang="ru-RU" sz="1800" dirty="0" err="1" smtClean="0"/>
            <a:t>ая</a:t>
          </a:r>
          <a:r>
            <a:rPr lang="en-US" sz="1800" dirty="0" smtClean="0"/>
            <a:t> </a:t>
          </a:r>
          <a:r>
            <a:rPr lang="ru-RU" sz="1800" dirty="0" smtClean="0"/>
            <a:t>половина 2017</a:t>
          </a:r>
          <a:endParaRPr lang="en-US" sz="1800" dirty="0"/>
        </a:p>
      </dgm:t>
    </dgm:pt>
    <dgm:pt modelId="{7C2E1CCC-704D-4138-9558-09BD0B7FF59E}" type="parTrans" cxnId="{2C45CA15-D970-4AEA-9211-82C5D6ACA114}">
      <dgm:prSet/>
      <dgm:spPr/>
      <dgm:t>
        <a:bodyPr/>
        <a:lstStyle/>
        <a:p>
          <a:endParaRPr lang="en-US"/>
        </a:p>
      </dgm:t>
    </dgm:pt>
    <dgm:pt modelId="{D88E7B0C-DC24-4355-AB84-12DD525BC5BF}" type="sibTrans" cxnId="{2C45CA15-D970-4AEA-9211-82C5D6ACA114}">
      <dgm:prSet/>
      <dgm:spPr/>
      <dgm:t>
        <a:bodyPr/>
        <a:lstStyle/>
        <a:p>
          <a:endParaRPr lang="en-US"/>
        </a:p>
      </dgm:t>
    </dgm:pt>
    <dgm:pt modelId="{07EC007F-5DBD-4F67-8526-191D4BDEAB0D}" type="pres">
      <dgm:prSet presAssocID="{547A31E0-B835-4258-97ED-D0C2E41A8D92}" presName="Name0" presStyleCnt="0">
        <dgm:presLayoutVars>
          <dgm:dir/>
          <dgm:resizeHandles val="exact"/>
        </dgm:presLayoutVars>
      </dgm:prSet>
      <dgm:spPr/>
      <dgm:t>
        <a:bodyPr/>
        <a:lstStyle/>
        <a:p>
          <a:endParaRPr lang="en-US"/>
        </a:p>
      </dgm:t>
    </dgm:pt>
    <dgm:pt modelId="{18E5B470-AD08-4C78-9324-479E4BCFF59F}" type="pres">
      <dgm:prSet presAssocID="{547A31E0-B835-4258-97ED-D0C2E41A8D92}" presName="arrow" presStyleLbl="bgShp" presStyleIdx="0" presStyleCnt="1"/>
      <dgm:spPr/>
    </dgm:pt>
    <dgm:pt modelId="{EB3C662D-003C-4777-A00F-5A178CCABDE1}" type="pres">
      <dgm:prSet presAssocID="{547A31E0-B835-4258-97ED-D0C2E41A8D92}" presName="points" presStyleCnt="0"/>
      <dgm:spPr/>
    </dgm:pt>
    <dgm:pt modelId="{EDC8635A-18D2-487D-8B2F-7CF88F1BA417}" type="pres">
      <dgm:prSet presAssocID="{A48AD147-2704-4FBA-9A73-EEC8C55FEF30}" presName="compositeA" presStyleCnt="0"/>
      <dgm:spPr/>
    </dgm:pt>
    <dgm:pt modelId="{8F605D4E-0383-454C-8ABB-6C3DCDFE0E9A}" type="pres">
      <dgm:prSet presAssocID="{A48AD147-2704-4FBA-9A73-EEC8C55FEF30}" presName="textA" presStyleLbl="revTx" presStyleIdx="0" presStyleCnt="4">
        <dgm:presLayoutVars>
          <dgm:bulletEnabled val="1"/>
        </dgm:presLayoutVars>
      </dgm:prSet>
      <dgm:spPr/>
      <dgm:t>
        <a:bodyPr/>
        <a:lstStyle/>
        <a:p>
          <a:endParaRPr lang="en-US"/>
        </a:p>
      </dgm:t>
    </dgm:pt>
    <dgm:pt modelId="{FC9F00CA-4A6B-4BF6-B999-F13B78D8B52E}" type="pres">
      <dgm:prSet presAssocID="{A48AD147-2704-4FBA-9A73-EEC8C55FEF30}" presName="circleA" presStyleLbl="node1" presStyleIdx="0" presStyleCnt="4"/>
      <dgm:spPr/>
    </dgm:pt>
    <dgm:pt modelId="{BF4621FD-79C5-413A-BE04-267E0AF1BF67}" type="pres">
      <dgm:prSet presAssocID="{A48AD147-2704-4FBA-9A73-EEC8C55FEF30}" presName="spaceA" presStyleCnt="0"/>
      <dgm:spPr/>
    </dgm:pt>
    <dgm:pt modelId="{17C5D984-2168-4965-B448-45D0743DC906}" type="pres">
      <dgm:prSet presAssocID="{E306A345-0E57-4CA3-9B53-7AA4E93C08F3}" presName="space" presStyleCnt="0"/>
      <dgm:spPr/>
    </dgm:pt>
    <dgm:pt modelId="{621BDB8F-EECC-4947-84E1-68DBD625B5E1}" type="pres">
      <dgm:prSet presAssocID="{D13B1348-24FD-4510-AA12-0A16585E1CF2}" presName="compositeB" presStyleCnt="0"/>
      <dgm:spPr/>
    </dgm:pt>
    <dgm:pt modelId="{FCC16C7C-83FE-4C1A-9A90-5537BBE234B5}" type="pres">
      <dgm:prSet presAssocID="{D13B1348-24FD-4510-AA12-0A16585E1CF2}" presName="textB" presStyleLbl="revTx" presStyleIdx="1" presStyleCnt="4">
        <dgm:presLayoutVars>
          <dgm:bulletEnabled val="1"/>
        </dgm:presLayoutVars>
      </dgm:prSet>
      <dgm:spPr/>
      <dgm:t>
        <a:bodyPr/>
        <a:lstStyle/>
        <a:p>
          <a:endParaRPr lang="en-US"/>
        </a:p>
      </dgm:t>
    </dgm:pt>
    <dgm:pt modelId="{7F119D64-D3B6-4D03-BA5B-E1BB4B0EBF8D}" type="pres">
      <dgm:prSet presAssocID="{D13B1348-24FD-4510-AA12-0A16585E1CF2}" presName="circleB" presStyleLbl="node1" presStyleIdx="1" presStyleCnt="4"/>
      <dgm:spPr/>
    </dgm:pt>
    <dgm:pt modelId="{3B2B323C-8E40-4442-880F-7493A72EC656}" type="pres">
      <dgm:prSet presAssocID="{D13B1348-24FD-4510-AA12-0A16585E1CF2}" presName="spaceB" presStyleCnt="0"/>
      <dgm:spPr/>
    </dgm:pt>
    <dgm:pt modelId="{79480488-07C7-414E-97E8-76C515694AD1}" type="pres">
      <dgm:prSet presAssocID="{E2C17C16-27F3-4216-80D3-29493BA6331D}" presName="space" presStyleCnt="0"/>
      <dgm:spPr/>
    </dgm:pt>
    <dgm:pt modelId="{49DE0326-9FB4-46A1-B894-95BE1EEA18A5}" type="pres">
      <dgm:prSet presAssocID="{4DA250AD-1C26-4D9F-B83D-3D1E6BADA94B}" presName="compositeA" presStyleCnt="0"/>
      <dgm:spPr/>
    </dgm:pt>
    <dgm:pt modelId="{59D145A0-3BEB-4D1B-826E-BA2C0DC6F9FB}" type="pres">
      <dgm:prSet presAssocID="{4DA250AD-1C26-4D9F-B83D-3D1E6BADA94B}" presName="textA" presStyleLbl="revTx" presStyleIdx="2" presStyleCnt="4">
        <dgm:presLayoutVars>
          <dgm:bulletEnabled val="1"/>
        </dgm:presLayoutVars>
      </dgm:prSet>
      <dgm:spPr/>
      <dgm:t>
        <a:bodyPr/>
        <a:lstStyle/>
        <a:p>
          <a:endParaRPr lang="en-US"/>
        </a:p>
      </dgm:t>
    </dgm:pt>
    <dgm:pt modelId="{BB4C99A9-1611-424C-96E2-7E0E7112621D}" type="pres">
      <dgm:prSet presAssocID="{4DA250AD-1C26-4D9F-B83D-3D1E6BADA94B}" presName="circleA" presStyleLbl="node1" presStyleIdx="2" presStyleCnt="4"/>
      <dgm:spPr/>
    </dgm:pt>
    <dgm:pt modelId="{365C7197-254B-4CCA-A5AA-B78C38DE3BEF}" type="pres">
      <dgm:prSet presAssocID="{4DA250AD-1C26-4D9F-B83D-3D1E6BADA94B}" presName="spaceA" presStyleCnt="0"/>
      <dgm:spPr/>
    </dgm:pt>
    <dgm:pt modelId="{00A96894-12C0-4DC8-907A-6C30B03AEFAF}" type="pres">
      <dgm:prSet presAssocID="{10870897-9402-40BD-8200-0C44DB7E5E29}" presName="space" presStyleCnt="0"/>
      <dgm:spPr/>
    </dgm:pt>
    <dgm:pt modelId="{35873631-98DA-4915-AABE-5A003780AFCC}" type="pres">
      <dgm:prSet presAssocID="{1B23F580-81C0-4453-9E22-C5D360056E24}" presName="compositeB" presStyleCnt="0"/>
      <dgm:spPr/>
    </dgm:pt>
    <dgm:pt modelId="{48033C7A-4570-432C-928D-30EE2044D05A}" type="pres">
      <dgm:prSet presAssocID="{1B23F580-81C0-4453-9E22-C5D360056E24}" presName="textB" presStyleLbl="revTx" presStyleIdx="3" presStyleCnt="4">
        <dgm:presLayoutVars>
          <dgm:bulletEnabled val="1"/>
        </dgm:presLayoutVars>
      </dgm:prSet>
      <dgm:spPr/>
      <dgm:t>
        <a:bodyPr/>
        <a:lstStyle/>
        <a:p>
          <a:endParaRPr lang="en-US"/>
        </a:p>
      </dgm:t>
    </dgm:pt>
    <dgm:pt modelId="{0F16619D-6164-41CF-AA22-913A5DEB1351}" type="pres">
      <dgm:prSet presAssocID="{1B23F580-81C0-4453-9E22-C5D360056E24}" presName="circleB" presStyleLbl="node1" presStyleIdx="3" presStyleCnt="4"/>
      <dgm:spPr/>
    </dgm:pt>
    <dgm:pt modelId="{3C0C14BB-06FF-4335-A789-AB1B9D00FADF}" type="pres">
      <dgm:prSet presAssocID="{1B23F580-81C0-4453-9E22-C5D360056E24}" presName="spaceB" presStyleCnt="0"/>
      <dgm:spPr/>
    </dgm:pt>
  </dgm:ptLst>
  <dgm:cxnLst>
    <dgm:cxn modelId="{A8E7C225-7176-4A39-B3C9-B2143AEF1391}" type="presOf" srcId="{4DA250AD-1C26-4D9F-B83D-3D1E6BADA94B}" destId="{59D145A0-3BEB-4D1B-826E-BA2C0DC6F9FB}" srcOrd="0" destOrd="0" presId="urn:microsoft.com/office/officeart/2005/8/layout/hProcess11"/>
    <dgm:cxn modelId="{78805C26-10D1-4030-8651-5E6F88D84486}" type="presOf" srcId="{A48AD147-2704-4FBA-9A73-EEC8C55FEF30}" destId="{8F605D4E-0383-454C-8ABB-6C3DCDFE0E9A}" srcOrd="0" destOrd="0" presId="urn:microsoft.com/office/officeart/2005/8/layout/hProcess11"/>
    <dgm:cxn modelId="{5673487C-41D1-43D9-9DAB-4E339BD8574A}" srcId="{547A31E0-B835-4258-97ED-D0C2E41A8D92}" destId="{4DA250AD-1C26-4D9F-B83D-3D1E6BADA94B}" srcOrd="2" destOrd="0" parTransId="{89B58B44-8C01-43F2-B9DF-99D71A346A14}" sibTransId="{10870897-9402-40BD-8200-0C44DB7E5E29}"/>
    <dgm:cxn modelId="{2C45CA15-D970-4AEA-9211-82C5D6ACA114}" srcId="{547A31E0-B835-4258-97ED-D0C2E41A8D92}" destId="{1B23F580-81C0-4453-9E22-C5D360056E24}" srcOrd="3" destOrd="0" parTransId="{7C2E1CCC-704D-4138-9558-09BD0B7FF59E}" sibTransId="{D88E7B0C-DC24-4355-AB84-12DD525BC5BF}"/>
    <dgm:cxn modelId="{03C8B09E-25A1-4C0A-9423-CE9E4D5022F9}" srcId="{547A31E0-B835-4258-97ED-D0C2E41A8D92}" destId="{D13B1348-24FD-4510-AA12-0A16585E1CF2}" srcOrd="1" destOrd="0" parTransId="{BDEE2CDF-1550-4B8F-9594-2FEB8A1D80FC}" sibTransId="{E2C17C16-27F3-4216-80D3-29493BA6331D}"/>
    <dgm:cxn modelId="{0AAC33AF-3590-4122-A030-169E52B7E4B6}" type="presOf" srcId="{D13B1348-24FD-4510-AA12-0A16585E1CF2}" destId="{FCC16C7C-83FE-4C1A-9A90-5537BBE234B5}" srcOrd="0" destOrd="0" presId="urn:microsoft.com/office/officeart/2005/8/layout/hProcess11"/>
    <dgm:cxn modelId="{47BB857A-F2A8-4850-8F27-9FFE1D8BF4CD}" srcId="{547A31E0-B835-4258-97ED-D0C2E41A8D92}" destId="{A48AD147-2704-4FBA-9A73-EEC8C55FEF30}" srcOrd="0" destOrd="0" parTransId="{04ECC540-41D5-4BB1-B656-160BDC1C3FD8}" sibTransId="{E306A345-0E57-4CA3-9B53-7AA4E93C08F3}"/>
    <dgm:cxn modelId="{D57EB4DF-17A8-4798-A079-46C691C517CD}" type="presOf" srcId="{547A31E0-B835-4258-97ED-D0C2E41A8D92}" destId="{07EC007F-5DBD-4F67-8526-191D4BDEAB0D}" srcOrd="0" destOrd="0" presId="urn:microsoft.com/office/officeart/2005/8/layout/hProcess11"/>
    <dgm:cxn modelId="{3BAF6AC5-A808-497D-9315-897838BA4B9A}" type="presOf" srcId="{1B23F580-81C0-4453-9E22-C5D360056E24}" destId="{48033C7A-4570-432C-928D-30EE2044D05A}" srcOrd="0" destOrd="0" presId="urn:microsoft.com/office/officeart/2005/8/layout/hProcess11"/>
    <dgm:cxn modelId="{BF1C1912-9C4B-40CD-96DA-2ECFC1B95165}" type="presParOf" srcId="{07EC007F-5DBD-4F67-8526-191D4BDEAB0D}" destId="{18E5B470-AD08-4C78-9324-479E4BCFF59F}" srcOrd="0" destOrd="0" presId="urn:microsoft.com/office/officeart/2005/8/layout/hProcess11"/>
    <dgm:cxn modelId="{74571441-221E-4EBE-A7B3-8DE90F3FFC8B}" type="presParOf" srcId="{07EC007F-5DBD-4F67-8526-191D4BDEAB0D}" destId="{EB3C662D-003C-4777-A00F-5A178CCABDE1}" srcOrd="1" destOrd="0" presId="urn:microsoft.com/office/officeart/2005/8/layout/hProcess11"/>
    <dgm:cxn modelId="{FB1604AB-8445-42E7-894F-EBEF01C4D54F}" type="presParOf" srcId="{EB3C662D-003C-4777-A00F-5A178CCABDE1}" destId="{EDC8635A-18D2-487D-8B2F-7CF88F1BA417}" srcOrd="0" destOrd="0" presId="urn:microsoft.com/office/officeart/2005/8/layout/hProcess11"/>
    <dgm:cxn modelId="{F8A00FF4-5B7E-4E8B-A506-B1C15CDFF628}" type="presParOf" srcId="{EDC8635A-18D2-487D-8B2F-7CF88F1BA417}" destId="{8F605D4E-0383-454C-8ABB-6C3DCDFE0E9A}" srcOrd="0" destOrd="0" presId="urn:microsoft.com/office/officeart/2005/8/layout/hProcess11"/>
    <dgm:cxn modelId="{97074765-E77F-445F-BD18-7F5CC148650B}" type="presParOf" srcId="{EDC8635A-18D2-487D-8B2F-7CF88F1BA417}" destId="{FC9F00CA-4A6B-4BF6-B999-F13B78D8B52E}" srcOrd="1" destOrd="0" presId="urn:microsoft.com/office/officeart/2005/8/layout/hProcess11"/>
    <dgm:cxn modelId="{18621A89-4AC0-4D00-8A59-84FE3C8A5B62}" type="presParOf" srcId="{EDC8635A-18D2-487D-8B2F-7CF88F1BA417}" destId="{BF4621FD-79C5-413A-BE04-267E0AF1BF67}" srcOrd="2" destOrd="0" presId="urn:microsoft.com/office/officeart/2005/8/layout/hProcess11"/>
    <dgm:cxn modelId="{C3134E90-FE4F-4CE2-917B-F39D5C854B18}" type="presParOf" srcId="{EB3C662D-003C-4777-A00F-5A178CCABDE1}" destId="{17C5D984-2168-4965-B448-45D0743DC906}" srcOrd="1" destOrd="0" presId="urn:microsoft.com/office/officeart/2005/8/layout/hProcess11"/>
    <dgm:cxn modelId="{23CA8476-3B5C-45EF-B57F-F3A6E82BD8B5}" type="presParOf" srcId="{EB3C662D-003C-4777-A00F-5A178CCABDE1}" destId="{621BDB8F-EECC-4947-84E1-68DBD625B5E1}" srcOrd="2" destOrd="0" presId="urn:microsoft.com/office/officeart/2005/8/layout/hProcess11"/>
    <dgm:cxn modelId="{171186F0-A6A5-4357-B93D-5DB37773F83D}" type="presParOf" srcId="{621BDB8F-EECC-4947-84E1-68DBD625B5E1}" destId="{FCC16C7C-83FE-4C1A-9A90-5537BBE234B5}" srcOrd="0" destOrd="0" presId="urn:microsoft.com/office/officeart/2005/8/layout/hProcess11"/>
    <dgm:cxn modelId="{DF22D180-2728-4237-BCBC-3122C538AE90}" type="presParOf" srcId="{621BDB8F-EECC-4947-84E1-68DBD625B5E1}" destId="{7F119D64-D3B6-4D03-BA5B-E1BB4B0EBF8D}" srcOrd="1" destOrd="0" presId="urn:microsoft.com/office/officeart/2005/8/layout/hProcess11"/>
    <dgm:cxn modelId="{0FED6B99-4CEB-4672-AA25-5791EA1975E2}" type="presParOf" srcId="{621BDB8F-EECC-4947-84E1-68DBD625B5E1}" destId="{3B2B323C-8E40-4442-880F-7493A72EC656}" srcOrd="2" destOrd="0" presId="urn:microsoft.com/office/officeart/2005/8/layout/hProcess11"/>
    <dgm:cxn modelId="{2B0DA9ED-4154-4958-AA73-299839A0A15F}" type="presParOf" srcId="{EB3C662D-003C-4777-A00F-5A178CCABDE1}" destId="{79480488-07C7-414E-97E8-76C515694AD1}" srcOrd="3" destOrd="0" presId="urn:microsoft.com/office/officeart/2005/8/layout/hProcess11"/>
    <dgm:cxn modelId="{612DFD0C-0159-4B68-8429-983CA46C9582}" type="presParOf" srcId="{EB3C662D-003C-4777-A00F-5A178CCABDE1}" destId="{49DE0326-9FB4-46A1-B894-95BE1EEA18A5}" srcOrd="4" destOrd="0" presId="urn:microsoft.com/office/officeart/2005/8/layout/hProcess11"/>
    <dgm:cxn modelId="{1FFB2600-C6E3-45DF-A4B8-2059666C9A40}" type="presParOf" srcId="{49DE0326-9FB4-46A1-B894-95BE1EEA18A5}" destId="{59D145A0-3BEB-4D1B-826E-BA2C0DC6F9FB}" srcOrd="0" destOrd="0" presId="urn:microsoft.com/office/officeart/2005/8/layout/hProcess11"/>
    <dgm:cxn modelId="{6DC41E4D-A87C-4665-BD3D-B113FD9FE8AD}" type="presParOf" srcId="{49DE0326-9FB4-46A1-B894-95BE1EEA18A5}" destId="{BB4C99A9-1611-424C-96E2-7E0E7112621D}" srcOrd="1" destOrd="0" presId="urn:microsoft.com/office/officeart/2005/8/layout/hProcess11"/>
    <dgm:cxn modelId="{09713A1C-50D0-40B5-AF97-AAA4AA5F6E1C}" type="presParOf" srcId="{49DE0326-9FB4-46A1-B894-95BE1EEA18A5}" destId="{365C7197-254B-4CCA-A5AA-B78C38DE3BEF}" srcOrd="2" destOrd="0" presId="urn:microsoft.com/office/officeart/2005/8/layout/hProcess11"/>
    <dgm:cxn modelId="{13E7C5C3-5596-4179-A298-BA6016651929}" type="presParOf" srcId="{EB3C662D-003C-4777-A00F-5A178CCABDE1}" destId="{00A96894-12C0-4DC8-907A-6C30B03AEFAF}" srcOrd="5" destOrd="0" presId="urn:microsoft.com/office/officeart/2005/8/layout/hProcess11"/>
    <dgm:cxn modelId="{281C892D-CB5D-401F-B3B3-92F709579D62}" type="presParOf" srcId="{EB3C662D-003C-4777-A00F-5A178CCABDE1}" destId="{35873631-98DA-4915-AABE-5A003780AFCC}" srcOrd="6" destOrd="0" presId="urn:microsoft.com/office/officeart/2005/8/layout/hProcess11"/>
    <dgm:cxn modelId="{1B2AE7CC-2C8B-43EC-8056-76BD542973DD}" type="presParOf" srcId="{35873631-98DA-4915-AABE-5A003780AFCC}" destId="{48033C7A-4570-432C-928D-30EE2044D05A}" srcOrd="0" destOrd="0" presId="urn:microsoft.com/office/officeart/2005/8/layout/hProcess11"/>
    <dgm:cxn modelId="{72AB297F-B813-4A1A-9FFC-5A913C5B427A}" type="presParOf" srcId="{35873631-98DA-4915-AABE-5A003780AFCC}" destId="{0F16619D-6164-41CF-AA22-913A5DEB1351}" srcOrd="1" destOrd="0" presId="urn:microsoft.com/office/officeart/2005/8/layout/hProcess11"/>
    <dgm:cxn modelId="{798791F0-99F5-4C67-9391-D77A39E244AC}" type="presParOf" srcId="{35873631-98DA-4915-AABE-5A003780AFCC}" destId="{3C0C14BB-06FF-4335-A789-AB1B9D00FADF}"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69CE73-900F-4C81-8E58-6107700A204A}">
      <dsp:nvSpPr>
        <dsp:cNvPr id="0" name=""/>
        <dsp:cNvSpPr/>
      </dsp:nvSpPr>
      <dsp:spPr>
        <a:xfrm>
          <a:off x="3024335" y="1384080"/>
          <a:ext cx="1368152" cy="137914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ru-RU" sz="1050" kern="1200" dirty="0" smtClean="0"/>
            <a:t>Рег. Кон-</a:t>
          </a:r>
          <a:r>
            <a:rPr lang="ru-RU" sz="1050" kern="1200" dirty="0" err="1" smtClean="0"/>
            <a:t>ции</a:t>
          </a:r>
          <a:r>
            <a:rPr lang="ru-RU" sz="1050" kern="1200" dirty="0" smtClean="0"/>
            <a:t>, </a:t>
          </a:r>
          <a:r>
            <a:rPr lang="en-US" sz="1050" kern="1200" dirty="0" smtClean="0"/>
            <a:t>28-29.</a:t>
          </a:r>
          <a:r>
            <a:rPr lang="ru-RU" sz="1050" kern="1200" dirty="0" smtClean="0"/>
            <a:t>062016</a:t>
          </a:r>
          <a:endParaRPr lang="en-US" sz="1050" kern="1200" dirty="0"/>
        </a:p>
      </dsp:txBody>
      <dsp:txXfrm>
        <a:off x="3224696" y="1586051"/>
        <a:ext cx="967430" cy="975203"/>
      </dsp:txXfrm>
    </dsp:sp>
    <dsp:sp modelId="{C5B44DC9-056D-4E4C-B3A1-7749C9D7FE1F}">
      <dsp:nvSpPr>
        <dsp:cNvPr id="0" name=""/>
        <dsp:cNvSpPr/>
      </dsp:nvSpPr>
      <dsp:spPr>
        <a:xfrm rot="11972034">
          <a:off x="1794548" y="1443135"/>
          <a:ext cx="1236351" cy="34165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C5CCDAB-0F59-479C-B186-A83AC01FEAF0}">
      <dsp:nvSpPr>
        <dsp:cNvPr id="0" name=""/>
        <dsp:cNvSpPr/>
      </dsp:nvSpPr>
      <dsp:spPr>
        <a:xfrm>
          <a:off x="1296139" y="963020"/>
          <a:ext cx="1067979" cy="8884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400050">
            <a:lnSpc>
              <a:spcPct val="90000"/>
            </a:lnSpc>
            <a:spcBef>
              <a:spcPct val="0"/>
            </a:spcBef>
            <a:spcAft>
              <a:spcPct val="35000"/>
            </a:spcAft>
          </a:pPr>
          <a:r>
            <a:rPr lang="ru-RU" sz="900" kern="1200" dirty="0" smtClean="0"/>
            <a:t>Нац. консультации, УЗБ 27042016</a:t>
          </a:r>
          <a:endParaRPr lang="en-US" sz="900" kern="1200" dirty="0"/>
        </a:p>
      </dsp:txBody>
      <dsp:txXfrm>
        <a:off x="1322162" y="989043"/>
        <a:ext cx="1015933" cy="836447"/>
      </dsp:txXfrm>
    </dsp:sp>
    <dsp:sp modelId="{B2F55FA5-4F6C-4C5C-985C-FEF7578B6861}">
      <dsp:nvSpPr>
        <dsp:cNvPr id="0" name=""/>
        <dsp:cNvSpPr/>
      </dsp:nvSpPr>
      <dsp:spPr>
        <a:xfrm rot="13423590">
          <a:off x="2174964" y="985178"/>
          <a:ext cx="1148146" cy="34165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BCDC031-39BB-4EB1-922A-4AFD622E83FC}">
      <dsp:nvSpPr>
        <dsp:cNvPr id="0" name=""/>
        <dsp:cNvSpPr/>
      </dsp:nvSpPr>
      <dsp:spPr>
        <a:xfrm>
          <a:off x="1800195" y="314949"/>
          <a:ext cx="1067979" cy="8884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400050">
            <a:lnSpc>
              <a:spcPct val="90000"/>
            </a:lnSpc>
            <a:spcBef>
              <a:spcPct val="0"/>
            </a:spcBef>
            <a:spcAft>
              <a:spcPct val="35000"/>
            </a:spcAft>
          </a:pPr>
          <a:r>
            <a:rPr lang="ru-RU" sz="900" kern="1200" dirty="0" smtClean="0"/>
            <a:t>Нац. консультации, КАЗ </a:t>
          </a:r>
          <a:r>
            <a:rPr lang="en-US" sz="900" kern="1200" dirty="0" smtClean="0"/>
            <a:t>02</a:t>
          </a:r>
          <a:r>
            <a:rPr lang="ru-RU" sz="900" kern="1200" dirty="0" smtClean="0"/>
            <a:t>0</a:t>
          </a:r>
          <a:r>
            <a:rPr lang="en-US" sz="900" kern="1200" dirty="0" smtClean="0"/>
            <a:t>6</a:t>
          </a:r>
          <a:r>
            <a:rPr lang="ru-RU" sz="900" kern="1200" dirty="0" smtClean="0"/>
            <a:t>2016</a:t>
          </a:r>
          <a:endParaRPr lang="en-US" sz="900" kern="1200" dirty="0"/>
        </a:p>
      </dsp:txBody>
      <dsp:txXfrm>
        <a:off x="1826218" y="340972"/>
        <a:ext cx="1015933" cy="836447"/>
      </dsp:txXfrm>
    </dsp:sp>
    <dsp:sp modelId="{C13037F0-1744-41DE-8DC4-03000DA59760}">
      <dsp:nvSpPr>
        <dsp:cNvPr id="0" name=""/>
        <dsp:cNvSpPr/>
      </dsp:nvSpPr>
      <dsp:spPr>
        <a:xfrm rot="15136160">
          <a:off x="2785976" y="681014"/>
          <a:ext cx="1063569" cy="34165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0687F93-7CEA-4487-B68D-6152CA6286D6}">
      <dsp:nvSpPr>
        <dsp:cNvPr id="0" name=""/>
        <dsp:cNvSpPr/>
      </dsp:nvSpPr>
      <dsp:spPr>
        <a:xfrm>
          <a:off x="2621820" y="-98929"/>
          <a:ext cx="1067979" cy="8884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400050">
            <a:lnSpc>
              <a:spcPct val="90000"/>
            </a:lnSpc>
            <a:spcBef>
              <a:spcPct val="0"/>
            </a:spcBef>
            <a:spcAft>
              <a:spcPct val="35000"/>
            </a:spcAft>
          </a:pPr>
          <a:r>
            <a:rPr lang="ru-RU" sz="900" kern="1200" dirty="0" smtClean="0"/>
            <a:t>Нац. консультации, ТАД 1</a:t>
          </a:r>
          <a:r>
            <a:rPr lang="en-US" sz="900" kern="1200" dirty="0" smtClean="0"/>
            <a:t>7</a:t>
          </a:r>
          <a:r>
            <a:rPr lang="ru-RU" sz="900" kern="1200" dirty="0" smtClean="0"/>
            <a:t>052016</a:t>
          </a:r>
          <a:endParaRPr lang="en-US" sz="900" kern="1200" dirty="0"/>
        </a:p>
      </dsp:txBody>
      <dsp:txXfrm>
        <a:off x="2647843" y="-72906"/>
        <a:ext cx="1015933" cy="836447"/>
      </dsp:txXfrm>
    </dsp:sp>
    <dsp:sp modelId="{57C6276B-1964-4EDD-904F-F842398C580C}">
      <dsp:nvSpPr>
        <dsp:cNvPr id="0" name=""/>
        <dsp:cNvSpPr/>
      </dsp:nvSpPr>
      <dsp:spPr>
        <a:xfrm rot="17309576">
          <a:off x="3581055" y="682380"/>
          <a:ext cx="1071089" cy="34165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16F744-7376-428E-A44A-A12FEA07B40C}">
      <dsp:nvSpPr>
        <dsp:cNvPr id="0" name=""/>
        <dsp:cNvSpPr/>
      </dsp:nvSpPr>
      <dsp:spPr>
        <a:xfrm>
          <a:off x="3752478" y="-98929"/>
          <a:ext cx="1067979" cy="8884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400050">
            <a:lnSpc>
              <a:spcPct val="90000"/>
            </a:lnSpc>
            <a:spcBef>
              <a:spcPct val="0"/>
            </a:spcBef>
            <a:spcAft>
              <a:spcPct val="35000"/>
            </a:spcAft>
          </a:pPr>
          <a:r>
            <a:rPr lang="ru-RU" sz="900" kern="1200" dirty="0" smtClean="0"/>
            <a:t>Нац. консультации, КЫР </a:t>
          </a:r>
          <a:r>
            <a:rPr lang="en-US" sz="900" kern="1200" dirty="0" smtClean="0"/>
            <a:t>19</a:t>
          </a:r>
          <a:r>
            <a:rPr lang="ru-RU" sz="900" kern="1200" dirty="0" smtClean="0"/>
            <a:t>0</a:t>
          </a:r>
          <a:r>
            <a:rPr lang="en-US" sz="900" kern="1200" dirty="0" smtClean="0"/>
            <a:t>5</a:t>
          </a:r>
          <a:r>
            <a:rPr lang="ru-RU" sz="900" kern="1200" dirty="0" smtClean="0"/>
            <a:t>2016</a:t>
          </a:r>
          <a:endParaRPr lang="en-US" sz="900" kern="1200" dirty="0"/>
        </a:p>
      </dsp:txBody>
      <dsp:txXfrm>
        <a:off x="3778501" y="-72906"/>
        <a:ext cx="1015933" cy="836447"/>
      </dsp:txXfrm>
    </dsp:sp>
    <dsp:sp modelId="{F8280171-C5FE-4DA2-B412-015CC441FF57}">
      <dsp:nvSpPr>
        <dsp:cNvPr id="0" name=""/>
        <dsp:cNvSpPr/>
      </dsp:nvSpPr>
      <dsp:spPr>
        <a:xfrm rot="19133226">
          <a:off x="4127043" y="996184"/>
          <a:ext cx="1240396" cy="34165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071A546-72DF-4959-9603-5FA09DB4B9EA}">
      <dsp:nvSpPr>
        <dsp:cNvPr id="0" name=""/>
        <dsp:cNvSpPr/>
      </dsp:nvSpPr>
      <dsp:spPr>
        <a:xfrm>
          <a:off x="4680518" y="314957"/>
          <a:ext cx="1067979" cy="8884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400050">
            <a:lnSpc>
              <a:spcPct val="90000"/>
            </a:lnSpc>
            <a:spcBef>
              <a:spcPct val="0"/>
            </a:spcBef>
            <a:spcAft>
              <a:spcPct val="35000"/>
            </a:spcAft>
          </a:pPr>
          <a:r>
            <a:rPr lang="ru-RU" sz="900" kern="1200" dirty="0" smtClean="0"/>
            <a:t>Нац. Консультации, ТКМ 27052016</a:t>
          </a:r>
          <a:endParaRPr lang="en-US" sz="900" kern="1200" dirty="0"/>
        </a:p>
      </dsp:txBody>
      <dsp:txXfrm>
        <a:off x="4706541" y="340980"/>
        <a:ext cx="1015933" cy="836447"/>
      </dsp:txXfrm>
    </dsp:sp>
    <dsp:sp modelId="{24A86CF8-85B3-4872-83B2-E605DEA3830C}">
      <dsp:nvSpPr>
        <dsp:cNvPr id="0" name=""/>
        <dsp:cNvSpPr/>
      </dsp:nvSpPr>
      <dsp:spPr>
        <a:xfrm rot="20661732">
          <a:off x="4412011" y="1540100"/>
          <a:ext cx="1184465" cy="34165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3A24321-FBFC-43C0-936F-A3CAF01F9622}">
      <dsp:nvSpPr>
        <dsp:cNvPr id="0" name=""/>
        <dsp:cNvSpPr/>
      </dsp:nvSpPr>
      <dsp:spPr>
        <a:xfrm>
          <a:off x="5040565" y="1107042"/>
          <a:ext cx="1067979" cy="8884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400050">
            <a:lnSpc>
              <a:spcPct val="90000"/>
            </a:lnSpc>
            <a:spcBef>
              <a:spcPct val="0"/>
            </a:spcBef>
            <a:spcAft>
              <a:spcPct val="35000"/>
            </a:spcAft>
          </a:pPr>
          <a:r>
            <a:rPr lang="ru-RU" sz="900" kern="1200" dirty="0" smtClean="0"/>
            <a:t>Нац. Консультации, ТУР 31052016</a:t>
          </a:r>
          <a:endParaRPr lang="en-US" sz="900" kern="1200" dirty="0"/>
        </a:p>
      </dsp:txBody>
      <dsp:txXfrm>
        <a:off x="5066588" y="1133065"/>
        <a:ext cx="1015933" cy="8364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69CE73-900F-4C81-8E58-6107700A204A}">
      <dsp:nvSpPr>
        <dsp:cNvPr id="0" name=""/>
        <dsp:cNvSpPr/>
      </dsp:nvSpPr>
      <dsp:spPr>
        <a:xfrm>
          <a:off x="3109018" y="1519348"/>
          <a:ext cx="1198787" cy="1198787"/>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ru-RU" sz="1050" kern="1200" dirty="0" smtClean="0"/>
            <a:t>Рег. Кон-</a:t>
          </a:r>
          <a:r>
            <a:rPr lang="ru-RU" sz="1050" kern="1200" dirty="0" err="1" smtClean="0"/>
            <a:t>ции</a:t>
          </a:r>
          <a:r>
            <a:rPr lang="ru-RU" sz="1050" kern="1200" dirty="0" smtClean="0"/>
            <a:t>, 092016</a:t>
          </a:r>
          <a:endParaRPr lang="en-US" sz="1050" kern="1200" dirty="0"/>
        </a:p>
      </dsp:txBody>
      <dsp:txXfrm>
        <a:off x="3284576" y="1694906"/>
        <a:ext cx="847671" cy="847671"/>
      </dsp:txXfrm>
    </dsp:sp>
    <dsp:sp modelId="{C5B44DC9-056D-4E4C-B3A1-7749C9D7FE1F}">
      <dsp:nvSpPr>
        <dsp:cNvPr id="0" name=""/>
        <dsp:cNvSpPr/>
      </dsp:nvSpPr>
      <dsp:spPr>
        <a:xfrm rot="11972034">
          <a:off x="1792229" y="1501699"/>
          <a:ext cx="1316950" cy="341654"/>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C5CCDAB-0F59-479C-B186-A83AC01FEAF0}">
      <dsp:nvSpPr>
        <dsp:cNvPr id="0" name=""/>
        <dsp:cNvSpPr/>
      </dsp:nvSpPr>
      <dsp:spPr>
        <a:xfrm>
          <a:off x="1296139" y="1008109"/>
          <a:ext cx="1067979" cy="888493"/>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400050">
            <a:lnSpc>
              <a:spcPct val="90000"/>
            </a:lnSpc>
            <a:spcBef>
              <a:spcPct val="0"/>
            </a:spcBef>
            <a:spcAft>
              <a:spcPct val="35000"/>
            </a:spcAft>
          </a:pPr>
          <a:r>
            <a:rPr lang="ru-RU" sz="900" kern="1200" dirty="0" smtClean="0"/>
            <a:t>Нац. консультации, УЗБ 082016</a:t>
          </a:r>
          <a:endParaRPr lang="en-US" sz="900" kern="1200" dirty="0"/>
        </a:p>
      </dsp:txBody>
      <dsp:txXfrm>
        <a:off x="1322162" y="1034132"/>
        <a:ext cx="1015933" cy="836447"/>
      </dsp:txXfrm>
    </dsp:sp>
    <dsp:sp modelId="{B2F55FA5-4F6C-4C5C-985C-FEF7578B6861}">
      <dsp:nvSpPr>
        <dsp:cNvPr id="0" name=""/>
        <dsp:cNvSpPr/>
      </dsp:nvSpPr>
      <dsp:spPr>
        <a:xfrm rot="13423590">
          <a:off x="2163524" y="1058777"/>
          <a:ext cx="1230637" cy="341654"/>
        </a:xfrm>
        <a:prstGeom prst="leftArrow">
          <a:avLst>
            <a:gd name="adj1" fmla="val 60000"/>
            <a:gd name="adj2" fmla="val 50000"/>
          </a:avLst>
        </a:prstGeom>
        <a:solidFill>
          <a:schemeClr val="accent4">
            <a:hueOff val="-892954"/>
            <a:satOff val="5380"/>
            <a:lumOff val="43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BCDC031-39BB-4EB1-922A-4AFD622E83FC}">
      <dsp:nvSpPr>
        <dsp:cNvPr id="0" name=""/>
        <dsp:cNvSpPr/>
      </dsp:nvSpPr>
      <dsp:spPr>
        <a:xfrm>
          <a:off x="1800195" y="360039"/>
          <a:ext cx="1067979" cy="888493"/>
        </a:xfrm>
        <a:prstGeom prst="roundRect">
          <a:avLst>
            <a:gd name="adj" fmla="val 10000"/>
          </a:avLst>
        </a:prstGeom>
        <a:solidFill>
          <a:schemeClr val="accent4">
            <a:hueOff val="-892954"/>
            <a:satOff val="5380"/>
            <a:lumOff val="43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400050">
            <a:lnSpc>
              <a:spcPct val="90000"/>
            </a:lnSpc>
            <a:spcBef>
              <a:spcPct val="0"/>
            </a:spcBef>
            <a:spcAft>
              <a:spcPct val="35000"/>
            </a:spcAft>
          </a:pPr>
          <a:r>
            <a:rPr lang="ru-RU" sz="900" kern="1200" dirty="0" smtClean="0"/>
            <a:t>Нац. консультации, КАЗ 082016</a:t>
          </a:r>
          <a:endParaRPr lang="en-US" sz="900" kern="1200" dirty="0"/>
        </a:p>
      </dsp:txBody>
      <dsp:txXfrm>
        <a:off x="1826218" y="386062"/>
        <a:ext cx="1015933" cy="836447"/>
      </dsp:txXfrm>
    </dsp:sp>
    <dsp:sp modelId="{C13037F0-1744-41DE-8DC4-03000DA59760}">
      <dsp:nvSpPr>
        <dsp:cNvPr id="0" name=""/>
        <dsp:cNvSpPr/>
      </dsp:nvSpPr>
      <dsp:spPr>
        <a:xfrm rot="15136160">
          <a:off x="2756512" y="766457"/>
          <a:ext cx="1148301" cy="341654"/>
        </a:xfrm>
        <a:prstGeom prst="leftArrow">
          <a:avLst>
            <a:gd name="adj1" fmla="val 60000"/>
            <a:gd name="adj2" fmla="val 50000"/>
          </a:avLst>
        </a:prstGeom>
        <a:solidFill>
          <a:schemeClr val="accent4">
            <a:hueOff val="-1785908"/>
            <a:satOff val="10760"/>
            <a:lumOff val="86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0687F93-7CEA-4487-B68D-6152CA6286D6}">
      <dsp:nvSpPr>
        <dsp:cNvPr id="0" name=""/>
        <dsp:cNvSpPr/>
      </dsp:nvSpPr>
      <dsp:spPr>
        <a:xfrm>
          <a:off x="2621820" y="-53840"/>
          <a:ext cx="1067979" cy="888493"/>
        </a:xfrm>
        <a:prstGeom prst="roundRect">
          <a:avLst>
            <a:gd name="adj" fmla="val 10000"/>
          </a:avLst>
        </a:prstGeom>
        <a:solidFill>
          <a:schemeClr val="accent4">
            <a:hueOff val="-1785908"/>
            <a:satOff val="10760"/>
            <a:lumOff val="86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400050">
            <a:lnSpc>
              <a:spcPct val="90000"/>
            </a:lnSpc>
            <a:spcBef>
              <a:spcPct val="0"/>
            </a:spcBef>
            <a:spcAft>
              <a:spcPct val="35000"/>
            </a:spcAft>
          </a:pPr>
          <a:r>
            <a:rPr lang="ru-RU" sz="900" kern="1200" dirty="0" smtClean="0"/>
            <a:t>Нац. консультации, ТАД 092016</a:t>
          </a:r>
          <a:endParaRPr lang="en-US" sz="900" kern="1200" dirty="0"/>
        </a:p>
      </dsp:txBody>
      <dsp:txXfrm>
        <a:off x="2647843" y="-27817"/>
        <a:ext cx="1015933" cy="836447"/>
      </dsp:txXfrm>
    </dsp:sp>
    <dsp:sp modelId="{57C6276B-1964-4EDD-904F-F842398C580C}">
      <dsp:nvSpPr>
        <dsp:cNvPr id="0" name=""/>
        <dsp:cNvSpPr/>
      </dsp:nvSpPr>
      <dsp:spPr>
        <a:xfrm rot="17309576">
          <a:off x="3525278" y="767628"/>
          <a:ext cx="1155779" cy="341654"/>
        </a:xfrm>
        <a:prstGeom prst="leftArrow">
          <a:avLst>
            <a:gd name="adj1" fmla="val 60000"/>
            <a:gd name="adj2" fmla="val 50000"/>
          </a:avLst>
        </a:prstGeom>
        <a:solidFill>
          <a:schemeClr val="accent4">
            <a:hueOff val="-2678862"/>
            <a:satOff val="16139"/>
            <a:lumOff val="129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16F744-7376-428E-A44A-A12FEA07B40C}">
      <dsp:nvSpPr>
        <dsp:cNvPr id="0" name=""/>
        <dsp:cNvSpPr/>
      </dsp:nvSpPr>
      <dsp:spPr>
        <a:xfrm>
          <a:off x="3752478" y="-53840"/>
          <a:ext cx="1067979" cy="888493"/>
        </a:xfrm>
        <a:prstGeom prst="roundRect">
          <a:avLst>
            <a:gd name="adj" fmla="val 10000"/>
          </a:avLst>
        </a:prstGeom>
        <a:solidFill>
          <a:schemeClr val="accent4">
            <a:hueOff val="-2678862"/>
            <a:satOff val="16139"/>
            <a:lumOff val="12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400050">
            <a:lnSpc>
              <a:spcPct val="90000"/>
            </a:lnSpc>
            <a:spcBef>
              <a:spcPct val="0"/>
            </a:spcBef>
            <a:spcAft>
              <a:spcPct val="35000"/>
            </a:spcAft>
          </a:pPr>
          <a:r>
            <a:rPr lang="ru-RU" sz="900" kern="1200" dirty="0" smtClean="0"/>
            <a:t>Нац. консультации, КЫР 092016</a:t>
          </a:r>
          <a:endParaRPr lang="en-US" sz="900" kern="1200" dirty="0"/>
        </a:p>
      </dsp:txBody>
      <dsp:txXfrm>
        <a:off x="3778501" y="-27817"/>
        <a:ext cx="1015933" cy="836447"/>
      </dsp:txXfrm>
    </dsp:sp>
    <dsp:sp modelId="{F8280171-C5FE-4DA2-B412-015CC441FF57}">
      <dsp:nvSpPr>
        <dsp:cNvPr id="0" name=""/>
        <dsp:cNvSpPr/>
      </dsp:nvSpPr>
      <dsp:spPr>
        <a:xfrm rot="19133226">
          <a:off x="4054929" y="1068317"/>
          <a:ext cx="1322652" cy="341654"/>
        </a:xfrm>
        <a:prstGeom prst="leftArrow">
          <a:avLst>
            <a:gd name="adj1" fmla="val 60000"/>
            <a:gd name="adj2" fmla="val 50000"/>
          </a:avLst>
        </a:prstGeom>
        <a:solidFill>
          <a:schemeClr val="accent4">
            <a:hueOff val="-3571816"/>
            <a:satOff val="21519"/>
            <a:lumOff val="172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071A546-72DF-4959-9603-5FA09DB4B9EA}">
      <dsp:nvSpPr>
        <dsp:cNvPr id="0" name=""/>
        <dsp:cNvSpPr/>
      </dsp:nvSpPr>
      <dsp:spPr>
        <a:xfrm>
          <a:off x="4680518" y="360046"/>
          <a:ext cx="1067979" cy="888493"/>
        </a:xfrm>
        <a:prstGeom prst="roundRect">
          <a:avLst>
            <a:gd name="adj" fmla="val 10000"/>
          </a:avLst>
        </a:prstGeom>
        <a:solidFill>
          <a:schemeClr val="accent4">
            <a:hueOff val="-3571816"/>
            <a:satOff val="21519"/>
            <a:lumOff val="17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400050">
            <a:lnSpc>
              <a:spcPct val="90000"/>
            </a:lnSpc>
            <a:spcBef>
              <a:spcPct val="0"/>
            </a:spcBef>
            <a:spcAft>
              <a:spcPct val="35000"/>
            </a:spcAft>
          </a:pPr>
          <a:r>
            <a:rPr lang="ru-RU" sz="900" kern="1200" dirty="0" smtClean="0"/>
            <a:t>Нац. Консультации, ТКМ 092016</a:t>
          </a:r>
          <a:endParaRPr lang="en-US" sz="900" kern="1200" dirty="0"/>
        </a:p>
      </dsp:txBody>
      <dsp:txXfrm>
        <a:off x="4706541" y="386069"/>
        <a:ext cx="1015933" cy="836447"/>
      </dsp:txXfrm>
    </dsp:sp>
    <dsp:sp modelId="{24A86CF8-85B3-4872-83B2-E605DEA3830C}">
      <dsp:nvSpPr>
        <dsp:cNvPr id="0" name=""/>
        <dsp:cNvSpPr/>
      </dsp:nvSpPr>
      <dsp:spPr>
        <a:xfrm rot="20661732">
          <a:off x="4333101" y="1596026"/>
          <a:ext cx="1264863" cy="341654"/>
        </a:xfrm>
        <a:prstGeom prst="leftArrow">
          <a:avLst>
            <a:gd name="adj1" fmla="val 60000"/>
            <a:gd name="adj2" fmla="val 50000"/>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3A24321-FBFC-43C0-936F-A3CAF01F9622}">
      <dsp:nvSpPr>
        <dsp:cNvPr id="0" name=""/>
        <dsp:cNvSpPr/>
      </dsp:nvSpPr>
      <dsp:spPr>
        <a:xfrm>
          <a:off x="5040565" y="1152131"/>
          <a:ext cx="1067979" cy="888493"/>
        </a:xfrm>
        <a:prstGeom prst="roundRect">
          <a:avLst>
            <a:gd name="adj" fmla="val 1000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400050">
            <a:lnSpc>
              <a:spcPct val="90000"/>
            </a:lnSpc>
            <a:spcBef>
              <a:spcPct val="0"/>
            </a:spcBef>
            <a:spcAft>
              <a:spcPct val="35000"/>
            </a:spcAft>
          </a:pPr>
          <a:r>
            <a:rPr lang="ru-RU" sz="900" kern="1200" dirty="0" smtClean="0"/>
            <a:t>Нац. Консультации, ТУР 092016</a:t>
          </a:r>
          <a:endParaRPr lang="en-US" sz="900" kern="1200" dirty="0"/>
        </a:p>
      </dsp:txBody>
      <dsp:txXfrm>
        <a:off x="5066588" y="1178154"/>
        <a:ext cx="1015933" cy="8364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5B470-AD08-4C78-9324-479E4BCFF59F}">
      <dsp:nvSpPr>
        <dsp:cNvPr id="0" name=""/>
        <dsp:cNvSpPr/>
      </dsp:nvSpPr>
      <dsp:spPr>
        <a:xfrm>
          <a:off x="0" y="1357788"/>
          <a:ext cx="8597899" cy="1810385"/>
        </a:xfrm>
        <a:prstGeom prst="notched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605D4E-0383-454C-8ABB-6C3DCDFE0E9A}">
      <dsp:nvSpPr>
        <dsp:cNvPr id="0" name=""/>
        <dsp:cNvSpPr/>
      </dsp:nvSpPr>
      <dsp:spPr>
        <a:xfrm>
          <a:off x="3872" y="0"/>
          <a:ext cx="1862738"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lvl="0" algn="ctr" defTabSz="800100">
            <a:lnSpc>
              <a:spcPct val="90000"/>
            </a:lnSpc>
            <a:spcBef>
              <a:spcPct val="0"/>
            </a:spcBef>
            <a:spcAft>
              <a:spcPct val="35000"/>
            </a:spcAft>
          </a:pPr>
          <a:r>
            <a:rPr lang="ru-RU" sz="1800" kern="1200" dirty="0" smtClean="0"/>
            <a:t>Начало подготовки проекта, 15 сентября 2015</a:t>
          </a:r>
          <a:endParaRPr lang="en-US" sz="1800" kern="1200" dirty="0"/>
        </a:p>
      </dsp:txBody>
      <dsp:txXfrm>
        <a:off x="3872" y="0"/>
        <a:ext cx="1862738" cy="1810385"/>
      </dsp:txXfrm>
    </dsp:sp>
    <dsp:sp modelId="{FC9F00CA-4A6B-4BF6-B999-F13B78D8B52E}">
      <dsp:nvSpPr>
        <dsp:cNvPr id="0" name=""/>
        <dsp:cNvSpPr/>
      </dsp:nvSpPr>
      <dsp:spPr>
        <a:xfrm>
          <a:off x="708943" y="2036683"/>
          <a:ext cx="452596" cy="452596"/>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C16C7C-83FE-4C1A-9A90-5537BBE234B5}">
      <dsp:nvSpPr>
        <dsp:cNvPr id="0" name=""/>
        <dsp:cNvSpPr/>
      </dsp:nvSpPr>
      <dsp:spPr>
        <a:xfrm>
          <a:off x="1959748" y="2715577"/>
          <a:ext cx="1862738"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lvl="0" algn="ctr" defTabSz="800100">
            <a:lnSpc>
              <a:spcPct val="90000"/>
            </a:lnSpc>
            <a:spcBef>
              <a:spcPct val="0"/>
            </a:spcBef>
            <a:spcAft>
              <a:spcPct val="35000"/>
            </a:spcAft>
          </a:pPr>
          <a:r>
            <a:rPr lang="ru-RU" sz="1800" kern="1200" dirty="0" smtClean="0"/>
            <a:t>Представление документа в ГЭФ</a:t>
          </a:r>
        </a:p>
        <a:p>
          <a:pPr lvl="0" algn="ctr" defTabSz="800100">
            <a:lnSpc>
              <a:spcPct val="90000"/>
            </a:lnSpc>
            <a:spcBef>
              <a:spcPct val="0"/>
            </a:spcBef>
            <a:spcAft>
              <a:spcPct val="35000"/>
            </a:spcAft>
          </a:pPr>
          <a:r>
            <a:rPr lang="ru-RU" sz="1800" kern="1200" dirty="0" smtClean="0"/>
            <a:t>30 ноября 2016</a:t>
          </a:r>
          <a:endParaRPr lang="en-US" sz="1800" kern="1200" dirty="0"/>
        </a:p>
      </dsp:txBody>
      <dsp:txXfrm>
        <a:off x="1959748" y="2715577"/>
        <a:ext cx="1862738" cy="1810385"/>
      </dsp:txXfrm>
    </dsp:sp>
    <dsp:sp modelId="{7F119D64-D3B6-4D03-BA5B-E1BB4B0EBF8D}">
      <dsp:nvSpPr>
        <dsp:cNvPr id="0" name=""/>
        <dsp:cNvSpPr/>
      </dsp:nvSpPr>
      <dsp:spPr>
        <a:xfrm>
          <a:off x="2664819" y="2036683"/>
          <a:ext cx="452596" cy="452596"/>
        </a:xfrm>
        <a:prstGeom prst="ellipse">
          <a:avLst/>
        </a:prstGeom>
        <a:solidFill>
          <a:schemeClr val="accent2">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D145A0-3BEB-4D1B-826E-BA2C0DC6F9FB}">
      <dsp:nvSpPr>
        <dsp:cNvPr id="0" name=""/>
        <dsp:cNvSpPr/>
      </dsp:nvSpPr>
      <dsp:spPr>
        <a:xfrm>
          <a:off x="3915623" y="0"/>
          <a:ext cx="1862738"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lvl="0" algn="ctr" defTabSz="800100">
            <a:lnSpc>
              <a:spcPct val="90000"/>
            </a:lnSpc>
            <a:spcBef>
              <a:spcPct val="0"/>
            </a:spcBef>
            <a:spcAft>
              <a:spcPct val="35000"/>
            </a:spcAft>
          </a:pPr>
          <a:r>
            <a:rPr lang="ru-RU" sz="1800" kern="1200" dirty="0" smtClean="0"/>
            <a:t>Утверждение Советом ГЭФ, </a:t>
          </a:r>
        </a:p>
        <a:p>
          <a:pPr lvl="0" algn="ctr" defTabSz="800100">
            <a:lnSpc>
              <a:spcPct val="90000"/>
            </a:lnSpc>
            <a:spcBef>
              <a:spcPct val="0"/>
            </a:spcBef>
            <a:spcAft>
              <a:spcPct val="35000"/>
            </a:spcAft>
          </a:pPr>
          <a:r>
            <a:rPr lang="ru-RU" sz="1800" kern="1200" dirty="0" smtClean="0"/>
            <a:t>2 декабря 2016</a:t>
          </a:r>
          <a:endParaRPr lang="en-US" sz="1800" kern="1200" dirty="0"/>
        </a:p>
      </dsp:txBody>
      <dsp:txXfrm>
        <a:off x="3915623" y="0"/>
        <a:ext cx="1862738" cy="1810385"/>
      </dsp:txXfrm>
    </dsp:sp>
    <dsp:sp modelId="{BB4C99A9-1611-424C-96E2-7E0E7112621D}">
      <dsp:nvSpPr>
        <dsp:cNvPr id="0" name=""/>
        <dsp:cNvSpPr/>
      </dsp:nvSpPr>
      <dsp:spPr>
        <a:xfrm>
          <a:off x="4620694" y="2036683"/>
          <a:ext cx="452596" cy="452596"/>
        </a:xfrm>
        <a:prstGeom prst="ellipse">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033C7A-4570-432C-928D-30EE2044D05A}">
      <dsp:nvSpPr>
        <dsp:cNvPr id="0" name=""/>
        <dsp:cNvSpPr/>
      </dsp:nvSpPr>
      <dsp:spPr>
        <a:xfrm>
          <a:off x="5871498" y="2715577"/>
          <a:ext cx="1862738"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lvl="0" algn="ctr" defTabSz="800100">
            <a:lnSpc>
              <a:spcPct val="90000"/>
            </a:lnSpc>
            <a:spcBef>
              <a:spcPct val="0"/>
            </a:spcBef>
            <a:spcAft>
              <a:spcPct val="35000"/>
            </a:spcAft>
          </a:pPr>
          <a:r>
            <a:rPr lang="ru-RU" sz="1800" kern="1200" dirty="0" smtClean="0"/>
            <a:t>Начало выполнения </a:t>
          </a:r>
          <a:r>
            <a:rPr lang="ru-RU" sz="1800" kern="1200" dirty="0" smtClean="0"/>
            <a:t>проекта</a:t>
          </a:r>
          <a:r>
            <a:rPr lang="ru-RU" sz="1800" kern="1200" dirty="0" smtClean="0"/>
            <a:t>, </a:t>
          </a:r>
          <a:r>
            <a:rPr lang="en-US" sz="1800" kern="1200" dirty="0" smtClean="0"/>
            <a:t>I</a:t>
          </a:r>
          <a:r>
            <a:rPr lang="ru-RU" sz="1800" kern="1200" dirty="0" smtClean="0"/>
            <a:t>-</a:t>
          </a:r>
          <a:r>
            <a:rPr lang="ru-RU" sz="1800" kern="1200" dirty="0" err="1" smtClean="0"/>
            <a:t>ая</a:t>
          </a:r>
          <a:r>
            <a:rPr lang="en-US" sz="1800" kern="1200" dirty="0" smtClean="0"/>
            <a:t> </a:t>
          </a:r>
          <a:r>
            <a:rPr lang="ru-RU" sz="1800" kern="1200" dirty="0" smtClean="0"/>
            <a:t>половина 2017</a:t>
          </a:r>
          <a:endParaRPr lang="en-US" sz="1800" kern="1200" dirty="0"/>
        </a:p>
      </dsp:txBody>
      <dsp:txXfrm>
        <a:off x="5871498" y="2715577"/>
        <a:ext cx="1862738" cy="1810385"/>
      </dsp:txXfrm>
    </dsp:sp>
    <dsp:sp modelId="{0F16619D-6164-41CF-AA22-913A5DEB1351}">
      <dsp:nvSpPr>
        <dsp:cNvPr id="0" name=""/>
        <dsp:cNvSpPr/>
      </dsp:nvSpPr>
      <dsp:spPr>
        <a:xfrm>
          <a:off x="6576569" y="2036683"/>
          <a:ext cx="452596" cy="452596"/>
        </a:xfrm>
        <a:prstGeom prst="ellipse">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02A9991-9D39-4ABA-B1EE-C389258C3FC5}" type="datetimeFigureOut">
              <a:rPr lang="en-US"/>
              <a:pPr>
                <a:defRPr/>
              </a:pPr>
              <a:t>5/24/2016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5142F00-5F0D-4CF3-B59A-1C27975ADE7C}" type="slidenum">
              <a:rPr lang="en-US"/>
              <a:pPr>
                <a:defRPr/>
              </a:pPr>
              <a:t>‹#›</a:t>
            </a:fld>
            <a:endParaRPr lang="en-US" dirty="0"/>
          </a:p>
        </p:txBody>
      </p:sp>
    </p:spTree>
    <p:extLst>
      <p:ext uri="{BB962C8B-B14F-4D97-AF65-F5344CB8AC3E}">
        <p14:creationId xmlns:p14="http://schemas.microsoft.com/office/powerpoint/2010/main" val="25544213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5142F00-5F0D-4CF3-B59A-1C27975ADE7C}" type="slidenum">
              <a:rPr lang="en-US" smtClean="0"/>
              <a:pPr>
                <a:defRPr/>
              </a:pPr>
              <a:t>2</a:t>
            </a:fld>
            <a:endParaRPr lang="en-US" dirty="0"/>
          </a:p>
        </p:txBody>
      </p:sp>
    </p:spTree>
    <p:extLst>
      <p:ext uri="{BB962C8B-B14F-4D97-AF65-F5344CB8AC3E}">
        <p14:creationId xmlns:p14="http://schemas.microsoft.com/office/powerpoint/2010/main" val="3851950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0" i="0" kern="1200" dirty="0" smtClean="0">
                <a:solidFill>
                  <a:schemeClr val="tx1"/>
                </a:solidFill>
                <a:effectLst/>
                <a:latin typeface="+mn-lt"/>
                <a:ea typeface="+mn-ea"/>
                <a:cs typeface="+mn-cs"/>
              </a:rPr>
              <a:t>искоренение голода; ликвидация нищеты, устойчивое пользование природными ресурсами</a:t>
            </a:r>
            <a:endParaRPr lang="en-US" dirty="0"/>
          </a:p>
        </p:txBody>
      </p:sp>
      <p:sp>
        <p:nvSpPr>
          <p:cNvPr id="4" name="Slide Number Placeholder 3"/>
          <p:cNvSpPr>
            <a:spLocks noGrp="1"/>
          </p:cNvSpPr>
          <p:nvPr>
            <p:ph type="sldNum" sz="quarter" idx="10"/>
          </p:nvPr>
        </p:nvSpPr>
        <p:spPr/>
        <p:txBody>
          <a:bodyPr/>
          <a:lstStyle/>
          <a:p>
            <a:pPr>
              <a:defRPr/>
            </a:pPr>
            <a:fld id="{75142F00-5F0D-4CF3-B59A-1C27975ADE7C}" type="slidenum">
              <a:rPr lang="en-US" smtClean="0"/>
              <a:pPr>
                <a:defRPr/>
              </a:pPr>
              <a:t>3</a:t>
            </a:fld>
            <a:endParaRPr lang="en-US" dirty="0"/>
          </a:p>
        </p:txBody>
      </p:sp>
    </p:spTree>
    <p:extLst>
      <p:ext uri="{BB962C8B-B14F-4D97-AF65-F5344CB8AC3E}">
        <p14:creationId xmlns:p14="http://schemas.microsoft.com/office/powerpoint/2010/main" val="1716175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dirty="0" smtClean="0"/>
          </a:p>
          <a:p>
            <a:endParaRPr lang="ru-RU" dirty="0" smtClean="0"/>
          </a:p>
          <a:p>
            <a:endParaRPr lang="ru-RU" dirty="0" smtClean="0"/>
          </a:p>
        </p:txBody>
      </p:sp>
      <p:sp>
        <p:nvSpPr>
          <p:cNvPr id="4" name="Slide Number Placeholder 3"/>
          <p:cNvSpPr>
            <a:spLocks noGrp="1"/>
          </p:cNvSpPr>
          <p:nvPr>
            <p:ph type="sldNum" sz="quarter" idx="10"/>
          </p:nvPr>
        </p:nvSpPr>
        <p:spPr/>
        <p:txBody>
          <a:bodyPr/>
          <a:lstStyle/>
          <a:p>
            <a:pPr>
              <a:defRPr/>
            </a:pPr>
            <a:fld id="{75142F00-5F0D-4CF3-B59A-1C27975ADE7C}" type="slidenum">
              <a:rPr lang="en-US" smtClean="0"/>
              <a:pPr>
                <a:defRPr/>
              </a:pPr>
              <a:t>5</a:t>
            </a:fld>
            <a:endParaRPr lang="en-US" dirty="0"/>
          </a:p>
        </p:txBody>
      </p:sp>
    </p:spTree>
    <p:extLst>
      <p:ext uri="{BB962C8B-B14F-4D97-AF65-F5344CB8AC3E}">
        <p14:creationId xmlns:p14="http://schemas.microsoft.com/office/powerpoint/2010/main" val="1807711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95838" eaLnBrk="1" fontAlgn="auto" hangingPunct="1">
              <a:spcBef>
                <a:spcPts val="0"/>
              </a:spcBef>
              <a:spcAft>
                <a:spcPts val="0"/>
              </a:spcAft>
              <a:defRPr/>
            </a:pPr>
            <a:r>
              <a:rPr lang="en-GB" dirty="0"/>
              <a:t>The project addresses three main barriers:</a:t>
            </a:r>
          </a:p>
          <a:p>
            <a:pPr defTabSz="895838" eaLnBrk="1" fontAlgn="auto" hangingPunct="1">
              <a:spcBef>
                <a:spcPts val="0"/>
              </a:spcBef>
              <a:spcAft>
                <a:spcPts val="0"/>
              </a:spcAft>
              <a:defRPr/>
            </a:pPr>
            <a:endParaRPr lang="en-GB" dirty="0"/>
          </a:p>
          <a:p>
            <a:pPr defTabSz="895838" eaLnBrk="1" fontAlgn="auto" hangingPunct="1">
              <a:spcBef>
                <a:spcPts val="0"/>
              </a:spcBef>
              <a:spcAft>
                <a:spcPts val="0"/>
              </a:spcAft>
              <a:defRPr/>
            </a:pPr>
            <a:r>
              <a:rPr lang="en-GB" dirty="0"/>
              <a:t>[ ] Knowledge gaps related to the costs of LD and benefits of practices </a:t>
            </a:r>
            <a:r>
              <a:rPr lang="en-US" dirty="0"/>
              <a:t>preventing or mitigating degradation</a:t>
            </a:r>
            <a:r>
              <a:rPr lang="en-GB" dirty="0"/>
              <a:t>, </a:t>
            </a:r>
            <a:r>
              <a:rPr lang="en-US" dirty="0"/>
              <a:t> sustaining or enhancing ecosystem services, … </a:t>
            </a:r>
          </a:p>
          <a:p>
            <a:pPr defTabSz="895838" eaLnBrk="1" fontAlgn="auto" hangingPunct="1">
              <a:spcBef>
                <a:spcPts val="0"/>
              </a:spcBef>
              <a:spcAft>
                <a:spcPts val="0"/>
              </a:spcAft>
              <a:defRPr/>
            </a:pPr>
            <a:r>
              <a:rPr lang="en-US" dirty="0"/>
              <a:t>Lessons learned of CACILM-1 indicate the need to harmonize knowledge dissemination platforms on SLM (building on the WOCAT database) and to strengthen the capacity of competent regional centre(s) for ensuring knowledge dissemination in the long term. </a:t>
            </a:r>
            <a:r>
              <a:rPr lang="en-US" dirty="0" smtClean="0"/>
              <a:t> [</a:t>
            </a:r>
            <a:r>
              <a:rPr lang="en-US" i="1" dirty="0" smtClean="0"/>
              <a:t>T</a:t>
            </a:r>
            <a:r>
              <a:rPr lang="en-US" i="1" dirty="0"/>
              <a:t>he multi-language global WOCAT database is recognized by UNCCD as the primary database of technologies and approaches for landscape restoration].</a:t>
            </a:r>
          </a:p>
          <a:p>
            <a:pPr defTabSz="895838" eaLnBrk="1" fontAlgn="auto" hangingPunct="1">
              <a:spcBef>
                <a:spcPts val="0"/>
              </a:spcBef>
              <a:spcAft>
                <a:spcPts val="0"/>
              </a:spcAft>
              <a:defRPr/>
            </a:pPr>
            <a:endParaRPr lang="en-GB" i="1" dirty="0"/>
          </a:p>
          <a:p>
            <a:pPr defTabSz="895838" eaLnBrk="1" fontAlgn="auto" hangingPunct="1">
              <a:spcBef>
                <a:spcPts val="0"/>
              </a:spcBef>
              <a:spcAft>
                <a:spcPts val="0"/>
              </a:spcAft>
              <a:defRPr/>
            </a:pPr>
            <a:r>
              <a:rPr lang="en-US" dirty="0"/>
              <a:t>[ ] Current administrations have little experience in designing, planning and implementing climate smart land-use initiatives. There is need to expose the countries to international practices in terms of resilience planning across scales and sectors. CACILM-1 has also revealed the need for further strengthening cross-</a:t>
            </a:r>
            <a:r>
              <a:rPr lang="en-US" dirty="0" err="1"/>
              <a:t>sectoral</a:t>
            </a:r>
            <a:r>
              <a:rPr lang="en-US" dirty="0"/>
              <a:t> coordination mechanisms. </a:t>
            </a:r>
          </a:p>
          <a:p>
            <a:pPr defTabSz="895838" eaLnBrk="1" fontAlgn="auto" hangingPunct="1">
              <a:spcBef>
                <a:spcPts val="0"/>
              </a:spcBef>
              <a:spcAft>
                <a:spcPts val="0"/>
              </a:spcAft>
              <a:defRPr/>
            </a:pPr>
            <a:endParaRPr lang="en-GB" i="1" dirty="0"/>
          </a:p>
          <a:p>
            <a:r>
              <a:rPr lang="en-US" dirty="0"/>
              <a:t>[ ] Core barrier – There are a number of constraints (technical, economical, political) restricting the wider dissemination and adoption of innovative approaches and technologies to salinity an drought risk management, and climate smart agriculture. The institutional constraint is prevailing. </a:t>
            </a:r>
          </a:p>
        </p:txBody>
      </p:sp>
      <p:sp>
        <p:nvSpPr>
          <p:cNvPr id="4" name="Slide Number Placeholder 3"/>
          <p:cNvSpPr>
            <a:spLocks noGrp="1"/>
          </p:cNvSpPr>
          <p:nvPr>
            <p:ph type="sldNum" sz="quarter" idx="10"/>
          </p:nvPr>
        </p:nvSpPr>
        <p:spPr/>
        <p:txBody>
          <a:bodyPr/>
          <a:lstStyle/>
          <a:p>
            <a:fld id="{806E8901-A057-4E99-BF76-C3B2D03B991E}"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1.1.1 Стандартизованный подход в странах для оценки стоимости услуг экосистемы в различных масштабах</a:t>
            </a:r>
            <a:endParaRPr lang="en-US"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1.1.2 Выявление стимулов для расширения масштабов  КУПР (напр., схемы оплаты экологических услуг)</a:t>
            </a:r>
            <a:endParaRPr lang="en-US"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1.2.1 </a:t>
            </a:r>
            <a:r>
              <a:rPr lang="ru-RU" sz="1200" kern="1200" dirty="0" err="1" smtClean="0">
                <a:solidFill>
                  <a:schemeClr val="tx1"/>
                </a:solidFill>
                <a:effectLst/>
                <a:latin typeface="+mn-lt"/>
                <a:ea typeface="+mn-ea"/>
                <a:cs typeface="+mn-cs"/>
              </a:rPr>
              <a:t>Многострановая</a:t>
            </a:r>
            <a:r>
              <a:rPr lang="ru-RU" sz="1200" kern="1200" dirty="0" smtClean="0">
                <a:solidFill>
                  <a:schemeClr val="tx1"/>
                </a:solidFill>
                <a:effectLst/>
                <a:latin typeface="+mn-lt"/>
                <a:ea typeface="+mn-ea"/>
                <a:cs typeface="+mn-cs"/>
              </a:rPr>
              <a:t> платформа для консолидации знаний и гармонизации аспектов КУПР с целью оказания поддержки национальным консультативным службам и службам по обеспечению информации по климату, включая системы раннего оповещения</a:t>
            </a:r>
            <a:endParaRPr lang="en-US"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1.2.2 В мониторинге услуг экосистемы действуют многомасштабные и всеохватывающие подходы</a:t>
            </a:r>
            <a:endParaRPr lang="en-US"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1.2.3. Целевые информационные и коммуникационные продукты подготовлены для широкого распространения КУПР в выбранных производственных ландшафтах</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75142F00-5F0D-4CF3-B59A-1C27975ADE7C}" type="slidenum">
              <a:rPr lang="en-US" smtClean="0"/>
              <a:pPr>
                <a:defRPr/>
              </a:pPr>
              <a:t>10</a:t>
            </a:fld>
            <a:endParaRPr lang="en-US" dirty="0"/>
          </a:p>
        </p:txBody>
      </p:sp>
    </p:spTree>
    <p:extLst>
      <p:ext uri="{BB962C8B-B14F-4D97-AF65-F5344CB8AC3E}">
        <p14:creationId xmlns:p14="http://schemas.microsoft.com/office/powerpoint/2010/main" val="1405609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2.1.1 Обзор национальной политики, правовых и институциональных механизмов и практик, и их применение для выявления пробелов и потенциальных возможностей управления устойчивыми и продуктивными трансформациями</a:t>
            </a:r>
            <a:endParaRPr lang="en-US"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2.1.2 Разработка, пересмотр и обновление национальных политик, стратегий и руководств по готовности к засухе</a:t>
            </a:r>
            <a:endParaRPr lang="en-US"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2.1.3 Коллективная оценка и картографирование природных ресурсов, и выявление средств к существованию (т.е. ОДЗЗ, УУЗР, уязвимость)</a:t>
            </a:r>
            <a:endParaRPr lang="en-US"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2.1.4 Укрепление межотраслевых координационных механизмов на национальном уровне, включая учет Национальных планов в области адаптации (НПА) при распределении бюджетных средств и принятии инвестиционных решений </a:t>
            </a:r>
            <a:endParaRPr lang="en-US"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2.2.1 Увеличение количества ОГО и сторон в частном секторе (минимум 5 предприятий различных типов), поддерживающих мелкие хозяйства в масштабировании наилучших практик и во внедрении самостоятельных подходов в управлении изменчивостью климата и климатическими изменениями</a:t>
            </a:r>
            <a:endParaRPr lang="en-US"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2.2.2 Укреплено минимум 5 предприятий продовольственных производственно-сбытовых цепей, использующих ресурсы рационально и сохраняющих биоразнообразие (вид сельхоз культуры, животных, дикой природы, рыбы и т.д.)</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75142F00-5F0D-4CF3-B59A-1C27975ADE7C}" type="slidenum">
              <a:rPr lang="en-US" smtClean="0"/>
              <a:pPr>
                <a:defRPr/>
              </a:pPr>
              <a:t>11</a:t>
            </a:fld>
            <a:endParaRPr lang="en-US" dirty="0"/>
          </a:p>
        </p:txBody>
      </p:sp>
    </p:spTree>
    <p:extLst>
      <p:ext uri="{BB962C8B-B14F-4D97-AF65-F5344CB8AC3E}">
        <p14:creationId xmlns:p14="http://schemas.microsoft.com/office/powerpoint/2010/main" val="1405609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3.1.1 Минимум 2 плана по многостороннему  землепользованию для отобранных производственных ландшафтов в каждой стране</a:t>
            </a:r>
            <a:endParaRPr lang="en-US"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3.1.2 Минимум 2 специализированных учреждения/поставщика консультативных услуг, обладающих высоким потенциалом улучшать навыки заинтересованных сторон для обширной адаптации упреждающего подхода к управлению рисками и технологий по смягчению последствий засухи </a:t>
            </a:r>
            <a:endParaRPr lang="en-US"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3.1.3 Расширение масштабов 5-6 новаторских подходов в борьбе с последствиями засухи, а также технологий КУПР на 239,500 га земли (минимум 15 видов, 5 сред обитания, </a:t>
            </a:r>
            <a:r>
              <a:rPr lang="ru-RU" sz="1200" kern="1200" dirty="0" err="1" smtClean="0">
                <a:solidFill>
                  <a:schemeClr val="tx1"/>
                </a:solidFill>
                <a:effectLst/>
                <a:latin typeface="+mn-lt"/>
                <a:ea typeface="+mn-ea"/>
                <a:cs typeface="+mn-cs"/>
              </a:rPr>
              <a:t>хх</a:t>
            </a:r>
            <a:r>
              <a:rPr lang="ru-RU" sz="1200" kern="1200" dirty="0" smtClean="0">
                <a:solidFill>
                  <a:schemeClr val="tx1"/>
                </a:solidFill>
                <a:effectLst/>
                <a:latin typeface="+mn-lt"/>
                <a:ea typeface="+mn-ea"/>
                <a:cs typeface="+mn-cs"/>
              </a:rPr>
              <a:t> тонн CO2e, 15 % повышение производительности воды в растениеводстве/эффективность систем орошения)</a:t>
            </a:r>
            <a:endParaRPr lang="en-US"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3.2.1 Подготовленное и опробованное в каждой стране для устойчивых и биологически разнообразных водных и земельных экосистем руководство по разработке планов борьбы с засолением водосборных площадей  </a:t>
            </a:r>
            <a:endParaRPr lang="en-US"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3.2.2 Минимум 2 специализированных учреждения/поставщика консультативных услуг, обладающих высоким потенциалом улучшать навыки заинтересованных сторон для обширной адаптации подходов и технологий по смягчению последствий засоленности 3.2.3. Расширение масштабов 5-6 передовых методов и технологий по борьбе с засолением на 95,500 га земли (минимум 15 солеустойчивых видов), </a:t>
            </a:r>
            <a:r>
              <a:rPr lang="ru-RU" sz="1200" kern="1200" dirty="0" err="1" smtClean="0">
                <a:solidFill>
                  <a:schemeClr val="tx1"/>
                </a:solidFill>
                <a:effectLst/>
                <a:latin typeface="+mn-lt"/>
                <a:ea typeface="+mn-ea"/>
                <a:cs typeface="+mn-cs"/>
              </a:rPr>
              <a:t>хх</a:t>
            </a:r>
            <a:r>
              <a:rPr lang="ru-RU" sz="1200" kern="1200" dirty="0" smtClean="0">
                <a:solidFill>
                  <a:schemeClr val="tx1"/>
                </a:solidFill>
                <a:effectLst/>
                <a:latin typeface="+mn-lt"/>
                <a:ea typeface="+mn-ea"/>
                <a:cs typeface="+mn-cs"/>
              </a:rPr>
              <a:t>  тонн CO2e, 15 % производительность воды в растениеводстве/эффективность систем орошения, обеспечивая их устойчивое использование и сохранение биоразнообразия.</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5142F00-5F0D-4CF3-B59A-1C27975ADE7C}" type="slidenum">
              <a:rPr lang="en-US" smtClean="0"/>
              <a:pPr>
                <a:defRPr/>
              </a:pPr>
              <a:t>12</a:t>
            </a:fld>
            <a:endParaRPr lang="en-US" dirty="0"/>
          </a:p>
        </p:txBody>
      </p:sp>
    </p:spTree>
    <p:extLst>
      <p:ext uri="{BB962C8B-B14F-4D97-AF65-F5344CB8AC3E}">
        <p14:creationId xmlns:p14="http://schemas.microsoft.com/office/powerpoint/2010/main" val="1405609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6E8901-A057-4E99-BF76-C3B2D03B991E}" type="slidenum">
              <a:rPr lang="en-US" smtClean="0"/>
              <a:pPr/>
              <a:t>16</a:t>
            </a:fld>
            <a:endParaRPr lang="en-US"/>
          </a:p>
        </p:txBody>
      </p:sp>
    </p:spTree>
    <p:extLst>
      <p:ext uri="{BB962C8B-B14F-4D97-AF65-F5344CB8AC3E}">
        <p14:creationId xmlns:p14="http://schemas.microsoft.com/office/powerpoint/2010/main" val="1573475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5B50D72-9293-465B-93D3-0A7A9DA82C8F}"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EB390C-49BA-40CE-9D2D-F6DC674506D1}" type="slidenum">
              <a:rPr lang="en-US"/>
              <a:pPr>
                <a:defRPr/>
              </a:pPr>
              <a:t>‹#›</a:t>
            </a:fld>
            <a:endParaRPr lang="en-US" dirty="0"/>
          </a:p>
        </p:txBody>
      </p:sp>
    </p:spTree>
    <p:extLst>
      <p:ext uri="{BB962C8B-B14F-4D97-AF65-F5344CB8AC3E}">
        <p14:creationId xmlns:p14="http://schemas.microsoft.com/office/powerpoint/2010/main" val="4150803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5845C70-1B8D-4E9B-90FA-0602DF4FB6D4}" type="datetimeFigureOut">
              <a:rPr lang="en-US"/>
              <a:pPr>
                <a:defRPr/>
              </a:pPr>
              <a:t>5/24/2016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B20DF9D-812B-43A1-8721-4A15AFAC6C63}" type="slidenum">
              <a:rPr lang="en-US"/>
              <a:pPr>
                <a:defRPr/>
              </a:pPr>
              <a:t>‹#›</a:t>
            </a:fld>
            <a:endParaRPr lang="en-US" dirty="0"/>
          </a:p>
        </p:txBody>
      </p:sp>
    </p:spTree>
    <p:extLst>
      <p:ext uri="{BB962C8B-B14F-4D97-AF65-F5344CB8AC3E}">
        <p14:creationId xmlns:p14="http://schemas.microsoft.com/office/powerpoint/2010/main" val="1698201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4AD437-D7F4-4113-8FD2-E61992E338FA}"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914ABB-154B-42FF-8B97-7990E2240CB5}" type="slidenum">
              <a:rPr lang="en-US"/>
              <a:pPr>
                <a:defRPr/>
              </a:pPr>
              <a:t>‹#›</a:t>
            </a:fld>
            <a:endParaRPr lang="en-US" dirty="0"/>
          </a:p>
        </p:txBody>
      </p:sp>
    </p:spTree>
    <p:extLst>
      <p:ext uri="{BB962C8B-B14F-4D97-AF65-F5344CB8AC3E}">
        <p14:creationId xmlns:p14="http://schemas.microsoft.com/office/powerpoint/2010/main" val="2109461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DEF36FE-6810-4478-B21C-9E2F0665C6DB}"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D600EA4-F8EC-45AD-81FA-B59B39F152FF}" type="slidenum">
              <a:rPr lang="en-US"/>
              <a:pPr>
                <a:defRPr/>
              </a:pPr>
              <a:t>‹#›</a:t>
            </a:fld>
            <a:endParaRPr lang="en-US" dirty="0"/>
          </a:p>
        </p:txBody>
      </p:sp>
    </p:spTree>
    <p:extLst>
      <p:ext uri="{BB962C8B-B14F-4D97-AF65-F5344CB8AC3E}">
        <p14:creationId xmlns:p14="http://schemas.microsoft.com/office/powerpoint/2010/main" val="17166329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260350"/>
            <a:ext cx="8662988" cy="10080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38600" cy="4641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484313"/>
            <a:ext cx="4038600" cy="4641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a:lvl1pPr>
          </a:lstStyle>
          <a:p>
            <a:pPr>
              <a:defRPr/>
            </a:pPr>
            <a:fld id="{2BE6C2C4-E486-41BB-BDAA-BD25AF8A1202}" type="slidenum">
              <a:rPr lang="en-GB"/>
              <a:pPr>
                <a:defRPr/>
              </a:pPr>
              <a:t>‹#›</a:t>
            </a:fld>
            <a:endParaRPr lang="en-GB" dirty="0"/>
          </a:p>
        </p:txBody>
      </p:sp>
    </p:spTree>
    <p:extLst>
      <p:ext uri="{BB962C8B-B14F-4D97-AF65-F5344CB8AC3E}">
        <p14:creationId xmlns:p14="http://schemas.microsoft.com/office/powerpoint/2010/main" val="1129233114"/>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6A8E371-1980-4CB7-9932-C75AD12CBE41}"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2EFF922-ECEF-46E3-9B65-FB1EF0D698F3}" type="slidenum">
              <a:rPr lang="en-US"/>
              <a:pPr>
                <a:defRPr/>
              </a:pPr>
              <a:t>‹#›</a:t>
            </a:fld>
            <a:endParaRPr lang="en-US" dirty="0"/>
          </a:p>
        </p:txBody>
      </p:sp>
    </p:spTree>
    <p:extLst>
      <p:ext uri="{BB962C8B-B14F-4D97-AF65-F5344CB8AC3E}">
        <p14:creationId xmlns:p14="http://schemas.microsoft.com/office/powerpoint/2010/main" val="32708639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0862BCF-7D2D-4A74-88BC-C71A3D61499D}"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3CA605-332D-4F07-9A0E-23398EDBC684}" type="slidenum">
              <a:rPr lang="en-US"/>
              <a:pPr>
                <a:defRPr/>
              </a:pPr>
              <a:t>‹#›</a:t>
            </a:fld>
            <a:endParaRPr lang="en-US" dirty="0"/>
          </a:p>
        </p:txBody>
      </p:sp>
    </p:spTree>
    <p:extLst>
      <p:ext uri="{BB962C8B-B14F-4D97-AF65-F5344CB8AC3E}">
        <p14:creationId xmlns:p14="http://schemas.microsoft.com/office/powerpoint/2010/main" val="28740758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E871142-6B0E-46FB-B759-18E82B7F6B38}"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3E2AC5F-FDB6-4E66-A755-F9CB12112A6C}" type="slidenum">
              <a:rPr lang="en-US"/>
              <a:pPr>
                <a:defRPr/>
              </a:pPr>
              <a:t>‹#›</a:t>
            </a:fld>
            <a:endParaRPr lang="en-US" dirty="0"/>
          </a:p>
        </p:txBody>
      </p:sp>
    </p:spTree>
    <p:extLst>
      <p:ext uri="{BB962C8B-B14F-4D97-AF65-F5344CB8AC3E}">
        <p14:creationId xmlns:p14="http://schemas.microsoft.com/office/powerpoint/2010/main" val="2499943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11004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EE06B51-5C91-46CD-8905-B1E61FA193D4}" type="datetimeFigureOut">
              <a:rPr lang="en-US"/>
              <a:pPr>
                <a:defRPr/>
              </a:pPr>
              <a:t>5/24/2016</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38DFBDF-7C59-4F47-8F93-FBDDAFF7887F}" type="slidenum">
              <a:rPr lang="en-US"/>
              <a:pPr>
                <a:defRPr/>
              </a:pPr>
              <a:t>‹#›</a:t>
            </a:fld>
            <a:endParaRPr lang="en-US" dirty="0"/>
          </a:p>
        </p:txBody>
      </p:sp>
    </p:spTree>
    <p:extLst>
      <p:ext uri="{BB962C8B-B14F-4D97-AF65-F5344CB8AC3E}">
        <p14:creationId xmlns:p14="http://schemas.microsoft.com/office/powerpoint/2010/main" val="4471755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978DD67-8553-4B73-9C1C-302E76DF6DD8}" type="datetimeFigureOut">
              <a:rPr lang="en-US"/>
              <a:pPr>
                <a:defRPr/>
              </a:pPr>
              <a:t>5/24/2016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E04C3FD-590B-48BB-9FC7-43F1C6BC041D}" type="slidenum">
              <a:rPr lang="en-US"/>
              <a:pPr>
                <a:defRPr/>
              </a:pPr>
              <a:t>‹#›</a:t>
            </a:fld>
            <a:endParaRPr lang="en-US" dirty="0"/>
          </a:p>
        </p:txBody>
      </p:sp>
    </p:spTree>
    <p:extLst>
      <p:ext uri="{BB962C8B-B14F-4D97-AF65-F5344CB8AC3E}">
        <p14:creationId xmlns:p14="http://schemas.microsoft.com/office/powerpoint/2010/main" val="3587418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CA817FD-2C53-478A-9FFE-64AB3888F732}"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D932A25-FAF7-42FA-A6DB-5B85F8D2EF37}" type="slidenum">
              <a:rPr lang="en-US"/>
              <a:pPr>
                <a:defRPr/>
              </a:pPr>
              <a:t>‹#›</a:t>
            </a:fld>
            <a:endParaRPr lang="en-US" dirty="0"/>
          </a:p>
        </p:txBody>
      </p:sp>
    </p:spTree>
    <p:extLst>
      <p:ext uri="{BB962C8B-B14F-4D97-AF65-F5344CB8AC3E}">
        <p14:creationId xmlns:p14="http://schemas.microsoft.com/office/powerpoint/2010/main" val="28928980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limate change">
    <p:spTree>
      <p:nvGrpSpPr>
        <p:cNvPr id="1" name=""/>
        <p:cNvGrpSpPr/>
        <p:nvPr/>
      </p:nvGrpSpPr>
      <p:grpSpPr>
        <a:xfrm>
          <a:off x="0" y="0"/>
          <a:ext cx="0" cy="0"/>
          <a:chOff x="0" y="0"/>
          <a:chExt cx="0" cy="0"/>
        </a:xfrm>
      </p:grpSpPr>
      <p:pic>
        <p:nvPicPr>
          <p:cNvPr id="2" name="Picture 7" descr="ppp-foote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649913"/>
            <a:ext cx="9144000" cy="120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685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2E6A28B-9D13-4B94-A98D-A1F4DDBB6660}" type="datetimeFigureOut">
              <a:rPr lang="en-US"/>
              <a:pPr>
                <a:defRPr/>
              </a:pPr>
              <a:t>5/24/2016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1684BCB-4030-4581-AB57-285C8853F559}" type="slidenum">
              <a:rPr lang="en-US"/>
              <a:pPr>
                <a:defRPr/>
              </a:pPr>
              <a:t>‹#›</a:t>
            </a:fld>
            <a:endParaRPr lang="en-US" dirty="0"/>
          </a:p>
        </p:txBody>
      </p:sp>
    </p:spTree>
    <p:extLst>
      <p:ext uri="{BB962C8B-B14F-4D97-AF65-F5344CB8AC3E}">
        <p14:creationId xmlns:p14="http://schemas.microsoft.com/office/powerpoint/2010/main" val="6959142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FF15E6A-8A86-4420-9180-3CA3206C1381}" type="datetimeFigureOut">
              <a:rPr lang="en-US"/>
              <a:pPr>
                <a:defRPr/>
              </a:pPr>
              <a:t>5/24/2016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0127D2C-2FAA-498C-AF26-72C318BB6AFE}" type="slidenum">
              <a:rPr lang="en-US"/>
              <a:pPr>
                <a:defRPr/>
              </a:pPr>
              <a:t>‹#›</a:t>
            </a:fld>
            <a:endParaRPr lang="en-US" dirty="0"/>
          </a:p>
        </p:txBody>
      </p:sp>
    </p:spTree>
    <p:extLst>
      <p:ext uri="{BB962C8B-B14F-4D97-AF65-F5344CB8AC3E}">
        <p14:creationId xmlns:p14="http://schemas.microsoft.com/office/powerpoint/2010/main" val="26044029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65D9E8C-085D-499A-AFE8-60BEBBCD0996}" type="datetimeFigureOut">
              <a:rPr lang="en-US"/>
              <a:pPr>
                <a:defRPr/>
              </a:pPr>
              <a:t>5/24/2016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AFD5DA6-8DF4-4CB3-9F56-D7334EBC8E5C}" type="slidenum">
              <a:rPr lang="en-US"/>
              <a:pPr>
                <a:defRPr/>
              </a:pPr>
              <a:t>‹#›</a:t>
            </a:fld>
            <a:endParaRPr lang="en-US" dirty="0"/>
          </a:p>
        </p:txBody>
      </p:sp>
    </p:spTree>
    <p:extLst>
      <p:ext uri="{BB962C8B-B14F-4D97-AF65-F5344CB8AC3E}">
        <p14:creationId xmlns:p14="http://schemas.microsoft.com/office/powerpoint/2010/main" val="20422884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272C207-57FF-4A16-9A3F-6D1C42F58291}"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8E1E44B-15C6-4E5E-B9F2-0239278AAB2B}" type="slidenum">
              <a:rPr lang="en-US"/>
              <a:pPr>
                <a:defRPr/>
              </a:pPr>
              <a:t>‹#›</a:t>
            </a:fld>
            <a:endParaRPr lang="en-US" dirty="0"/>
          </a:p>
        </p:txBody>
      </p:sp>
    </p:spTree>
    <p:extLst>
      <p:ext uri="{BB962C8B-B14F-4D97-AF65-F5344CB8AC3E}">
        <p14:creationId xmlns:p14="http://schemas.microsoft.com/office/powerpoint/2010/main" val="34635039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9FE438B-22E2-43C8-B3F9-FA3E69C932C9}"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293C889-C909-4178-BEBC-451DD948B3B9}" type="slidenum">
              <a:rPr lang="en-US"/>
              <a:pPr>
                <a:defRPr/>
              </a:pPr>
              <a:t>‹#›</a:t>
            </a:fld>
            <a:endParaRPr lang="en-US" dirty="0"/>
          </a:p>
        </p:txBody>
      </p:sp>
    </p:spTree>
    <p:extLst>
      <p:ext uri="{BB962C8B-B14F-4D97-AF65-F5344CB8AC3E}">
        <p14:creationId xmlns:p14="http://schemas.microsoft.com/office/powerpoint/2010/main" val="28301815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260350"/>
            <a:ext cx="8662988" cy="10080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38600" cy="4641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484313"/>
            <a:ext cx="4038600" cy="4641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a:lvl1pPr>
          </a:lstStyle>
          <a:p>
            <a:pPr>
              <a:defRPr/>
            </a:pPr>
            <a:fld id="{2B5DD06E-7868-4977-B24A-9311C822D20C}" type="slidenum">
              <a:rPr lang="en-GB"/>
              <a:pPr>
                <a:defRPr/>
              </a:pPr>
              <a:t>‹#›</a:t>
            </a:fld>
            <a:endParaRPr lang="en-GB" dirty="0"/>
          </a:p>
        </p:txBody>
      </p:sp>
    </p:spTree>
    <p:extLst>
      <p:ext uri="{BB962C8B-B14F-4D97-AF65-F5344CB8AC3E}">
        <p14:creationId xmlns:p14="http://schemas.microsoft.com/office/powerpoint/2010/main" val="3497133407"/>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BBB3A07-9387-472D-A59D-46285479C3BF}"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2D7AFA6-2424-4ECB-871B-12A7D202CEC6}" type="slidenum">
              <a:rPr lang="en-US"/>
              <a:pPr>
                <a:defRPr/>
              </a:pPr>
              <a:t>‹#›</a:t>
            </a:fld>
            <a:endParaRPr lang="en-US" dirty="0"/>
          </a:p>
        </p:txBody>
      </p:sp>
    </p:spTree>
    <p:extLst>
      <p:ext uri="{BB962C8B-B14F-4D97-AF65-F5344CB8AC3E}">
        <p14:creationId xmlns:p14="http://schemas.microsoft.com/office/powerpoint/2010/main" val="3012158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97A7851-F9E4-4085-9CF8-0FEC233E4EC7}"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B2558DE-1D87-4008-B71B-34A9547366E8}" type="slidenum">
              <a:rPr lang="en-US"/>
              <a:pPr>
                <a:defRPr/>
              </a:pPr>
              <a:t>‹#›</a:t>
            </a:fld>
            <a:endParaRPr lang="en-US" dirty="0"/>
          </a:p>
        </p:txBody>
      </p:sp>
    </p:spTree>
    <p:extLst>
      <p:ext uri="{BB962C8B-B14F-4D97-AF65-F5344CB8AC3E}">
        <p14:creationId xmlns:p14="http://schemas.microsoft.com/office/powerpoint/2010/main" val="11076817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4D62D0-E719-4E1C-8236-A57501E6469A}"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054F4CD-A103-4EB6-8B8E-BC3AAC954C18}" type="slidenum">
              <a:rPr lang="en-US"/>
              <a:pPr>
                <a:defRPr/>
              </a:pPr>
              <a:t>‹#›</a:t>
            </a:fld>
            <a:endParaRPr lang="en-US" dirty="0"/>
          </a:p>
        </p:txBody>
      </p:sp>
    </p:spTree>
    <p:extLst>
      <p:ext uri="{BB962C8B-B14F-4D97-AF65-F5344CB8AC3E}">
        <p14:creationId xmlns:p14="http://schemas.microsoft.com/office/powerpoint/2010/main" val="1325810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CFB258C-DA9A-4076-BE59-672BD33C8C4E}"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141199-C60F-4318-8191-84BA47643EE5}" type="slidenum">
              <a:rPr lang="en-US"/>
              <a:pPr>
                <a:defRPr/>
              </a:pPr>
              <a:t>‹#›</a:t>
            </a:fld>
            <a:endParaRPr lang="en-US" dirty="0"/>
          </a:p>
        </p:txBody>
      </p:sp>
    </p:spTree>
    <p:extLst>
      <p:ext uri="{BB962C8B-B14F-4D97-AF65-F5344CB8AC3E}">
        <p14:creationId xmlns:p14="http://schemas.microsoft.com/office/powerpoint/2010/main" val="14711289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48010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A26833D-CC25-48A8-B3FD-8295163F6857}" type="datetimeFigureOut">
              <a:rPr lang="en-US"/>
              <a:pPr>
                <a:defRPr/>
              </a:pPr>
              <a:t>5/24/2016</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557BF1B-B1AC-44FE-BB51-0CCA436460EE}" type="slidenum">
              <a:rPr lang="en-US"/>
              <a:pPr>
                <a:defRPr/>
              </a:pPr>
              <a:t>‹#›</a:t>
            </a:fld>
            <a:endParaRPr lang="en-US" dirty="0"/>
          </a:p>
        </p:txBody>
      </p:sp>
    </p:spTree>
    <p:extLst>
      <p:ext uri="{BB962C8B-B14F-4D97-AF65-F5344CB8AC3E}">
        <p14:creationId xmlns:p14="http://schemas.microsoft.com/office/powerpoint/2010/main" val="34013517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54021ED-1256-44F4-A002-A35EA9CFCFF3}" type="datetimeFigureOut">
              <a:rPr lang="en-US"/>
              <a:pPr>
                <a:defRPr/>
              </a:pPr>
              <a:t>5/24/2016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E826DC9-0DC3-4D11-A3A5-D0DD9F2F5778}" type="slidenum">
              <a:rPr lang="en-US"/>
              <a:pPr>
                <a:defRPr/>
              </a:pPr>
              <a:t>‹#›</a:t>
            </a:fld>
            <a:endParaRPr lang="en-US" dirty="0"/>
          </a:p>
        </p:txBody>
      </p:sp>
    </p:spTree>
    <p:extLst>
      <p:ext uri="{BB962C8B-B14F-4D97-AF65-F5344CB8AC3E}">
        <p14:creationId xmlns:p14="http://schemas.microsoft.com/office/powerpoint/2010/main" val="384513805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limate change">
    <p:spTree>
      <p:nvGrpSpPr>
        <p:cNvPr id="1" name=""/>
        <p:cNvGrpSpPr/>
        <p:nvPr/>
      </p:nvGrpSpPr>
      <p:grpSpPr>
        <a:xfrm>
          <a:off x="0" y="0"/>
          <a:ext cx="0" cy="0"/>
          <a:chOff x="0" y="0"/>
          <a:chExt cx="0" cy="0"/>
        </a:xfrm>
      </p:grpSpPr>
      <p:pic>
        <p:nvPicPr>
          <p:cNvPr id="2" name="Picture 7" descr="ppp-foote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649913"/>
            <a:ext cx="9144000" cy="120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233821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E78B7E4-6B57-4212-924A-DED6322FE7C4}" type="datetimeFigureOut">
              <a:rPr lang="en-US"/>
              <a:pPr>
                <a:defRPr/>
              </a:pPr>
              <a:t>5/24/2016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22025F3-7954-44E5-916B-5D5A81064A83}" type="slidenum">
              <a:rPr lang="en-US"/>
              <a:pPr>
                <a:defRPr/>
              </a:pPr>
              <a:t>‹#›</a:t>
            </a:fld>
            <a:endParaRPr lang="en-US" dirty="0"/>
          </a:p>
        </p:txBody>
      </p:sp>
    </p:spTree>
    <p:extLst>
      <p:ext uri="{BB962C8B-B14F-4D97-AF65-F5344CB8AC3E}">
        <p14:creationId xmlns:p14="http://schemas.microsoft.com/office/powerpoint/2010/main" val="72230322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541BF85-9A91-49F0-B30F-96ECD623B96A}" type="datetimeFigureOut">
              <a:rPr lang="en-US"/>
              <a:pPr>
                <a:defRPr/>
              </a:pPr>
              <a:t>5/24/2016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E825487-CE3C-4A9A-B251-229937F52F53}" type="slidenum">
              <a:rPr lang="en-US"/>
              <a:pPr>
                <a:defRPr/>
              </a:pPr>
              <a:t>‹#›</a:t>
            </a:fld>
            <a:endParaRPr lang="en-US" dirty="0"/>
          </a:p>
        </p:txBody>
      </p:sp>
    </p:spTree>
    <p:extLst>
      <p:ext uri="{BB962C8B-B14F-4D97-AF65-F5344CB8AC3E}">
        <p14:creationId xmlns:p14="http://schemas.microsoft.com/office/powerpoint/2010/main" val="84011202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85F1E52-F010-4EFD-8000-738E8F7CD5D0}" type="datetimeFigureOut">
              <a:rPr lang="en-US"/>
              <a:pPr>
                <a:defRPr/>
              </a:pPr>
              <a:t>5/24/2016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B2198CA-845E-4840-A5D4-B519BBC99D8F}" type="slidenum">
              <a:rPr lang="en-US"/>
              <a:pPr>
                <a:defRPr/>
              </a:pPr>
              <a:t>‹#›</a:t>
            </a:fld>
            <a:endParaRPr lang="en-US" dirty="0"/>
          </a:p>
        </p:txBody>
      </p:sp>
    </p:spTree>
    <p:extLst>
      <p:ext uri="{BB962C8B-B14F-4D97-AF65-F5344CB8AC3E}">
        <p14:creationId xmlns:p14="http://schemas.microsoft.com/office/powerpoint/2010/main" val="308678215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86B409D-3C8F-4D83-AD45-F24F912C12EF}"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8DF6F8C-4370-4098-9975-EA2F5CACFED8}" type="slidenum">
              <a:rPr lang="en-US"/>
              <a:pPr>
                <a:defRPr/>
              </a:pPr>
              <a:t>‹#›</a:t>
            </a:fld>
            <a:endParaRPr lang="en-US" dirty="0"/>
          </a:p>
        </p:txBody>
      </p:sp>
    </p:spTree>
    <p:extLst>
      <p:ext uri="{BB962C8B-B14F-4D97-AF65-F5344CB8AC3E}">
        <p14:creationId xmlns:p14="http://schemas.microsoft.com/office/powerpoint/2010/main" val="224389844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1259641-8B47-4ABF-9891-35F4174F7642}"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9509BEC-99F4-42CA-A5B8-0B4BEF8336DA}" type="slidenum">
              <a:rPr lang="en-US"/>
              <a:pPr>
                <a:defRPr/>
              </a:pPr>
              <a:t>‹#›</a:t>
            </a:fld>
            <a:endParaRPr lang="en-US" dirty="0"/>
          </a:p>
        </p:txBody>
      </p:sp>
    </p:spTree>
    <p:extLst>
      <p:ext uri="{BB962C8B-B14F-4D97-AF65-F5344CB8AC3E}">
        <p14:creationId xmlns:p14="http://schemas.microsoft.com/office/powerpoint/2010/main" val="283259679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260350"/>
            <a:ext cx="8662988" cy="10080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38600" cy="4641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484313"/>
            <a:ext cx="4038600" cy="4641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a:lvl1pPr>
          </a:lstStyle>
          <a:p>
            <a:pPr>
              <a:defRPr/>
            </a:pPr>
            <a:fld id="{CDD34E17-0F7B-4A4B-BD70-5E6CC28817B4}" type="slidenum">
              <a:rPr lang="en-GB"/>
              <a:pPr>
                <a:defRPr/>
              </a:pPr>
              <a:t>‹#›</a:t>
            </a:fld>
            <a:endParaRPr lang="en-GB" dirty="0"/>
          </a:p>
        </p:txBody>
      </p:sp>
    </p:spTree>
    <p:extLst>
      <p:ext uri="{BB962C8B-B14F-4D97-AF65-F5344CB8AC3E}">
        <p14:creationId xmlns:p14="http://schemas.microsoft.com/office/powerpoint/2010/main" val="565491253"/>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3262034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B111F9E-D301-4ED3-B3C5-DE55AD3FCB33}"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CE47B64-A8AA-4A41-9B99-634560EE71BC}" type="slidenum">
              <a:rPr lang="en-US"/>
              <a:pPr>
                <a:defRPr/>
              </a:pPr>
              <a:t>‹#›</a:t>
            </a:fld>
            <a:endParaRPr lang="en-US" dirty="0"/>
          </a:p>
        </p:txBody>
      </p:sp>
    </p:spTree>
    <p:extLst>
      <p:ext uri="{BB962C8B-B14F-4D97-AF65-F5344CB8AC3E}">
        <p14:creationId xmlns:p14="http://schemas.microsoft.com/office/powerpoint/2010/main" val="18898014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1F33D5-7075-4620-8411-59D492FE2D4B}"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270252-AAE6-408B-A125-B1B6A820BC17}" type="slidenum">
              <a:rPr lang="en-US"/>
              <a:pPr>
                <a:defRPr/>
              </a:pPr>
              <a:t>‹#›</a:t>
            </a:fld>
            <a:endParaRPr lang="en-US" dirty="0"/>
          </a:p>
        </p:txBody>
      </p:sp>
    </p:spTree>
    <p:extLst>
      <p:ext uri="{BB962C8B-B14F-4D97-AF65-F5344CB8AC3E}">
        <p14:creationId xmlns:p14="http://schemas.microsoft.com/office/powerpoint/2010/main" val="34410937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960563B-7081-4284-A943-42EEDA64CD1F}"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33DB90-F855-41D1-88DE-7C6D2E4173F1}" type="slidenum">
              <a:rPr lang="en-US"/>
              <a:pPr>
                <a:defRPr/>
              </a:pPr>
              <a:t>‹#›</a:t>
            </a:fld>
            <a:endParaRPr lang="en-US" dirty="0"/>
          </a:p>
        </p:txBody>
      </p:sp>
    </p:spTree>
    <p:extLst>
      <p:ext uri="{BB962C8B-B14F-4D97-AF65-F5344CB8AC3E}">
        <p14:creationId xmlns:p14="http://schemas.microsoft.com/office/powerpoint/2010/main" val="90005949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056870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8C6875F-3237-4C3F-8FCA-A1D21FDBE963}" type="datetimeFigureOut">
              <a:rPr lang="en-US"/>
              <a:pPr>
                <a:defRPr/>
              </a:pPr>
              <a:t>5/24/2016</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1521F48-E848-40CE-9D65-8470384B7D76}" type="slidenum">
              <a:rPr lang="en-US"/>
              <a:pPr>
                <a:defRPr/>
              </a:pPr>
              <a:t>‹#›</a:t>
            </a:fld>
            <a:endParaRPr lang="en-US" dirty="0"/>
          </a:p>
        </p:txBody>
      </p:sp>
    </p:spTree>
    <p:extLst>
      <p:ext uri="{BB962C8B-B14F-4D97-AF65-F5344CB8AC3E}">
        <p14:creationId xmlns:p14="http://schemas.microsoft.com/office/powerpoint/2010/main" val="380130516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3FA0086-58EE-4465-A4F6-53B505A91F84}" type="datetimeFigureOut">
              <a:rPr lang="en-US"/>
              <a:pPr>
                <a:defRPr/>
              </a:pPr>
              <a:t>5/24/2016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8AB42D0-F675-4170-91EC-AC6993346001}" type="slidenum">
              <a:rPr lang="en-US"/>
              <a:pPr>
                <a:defRPr/>
              </a:pPr>
              <a:t>‹#›</a:t>
            </a:fld>
            <a:endParaRPr lang="en-US" dirty="0"/>
          </a:p>
        </p:txBody>
      </p:sp>
    </p:spTree>
    <p:extLst>
      <p:ext uri="{BB962C8B-B14F-4D97-AF65-F5344CB8AC3E}">
        <p14:creationId xmlns:p14="http://schemas.microsoft.com/office/powerpoint/2010/main" val="391927016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limate change">
    <p:spTree>
      <p:nvGrpSpPr>
        <p:cNvPr id="1" name=""/>
        <p:cNvGrpSpPr/>
        <p:nvPr/>
      </p:nvGrpSpPr>
      <p:grpSpPr>
        <a:xfrm>
          <a:off x="0" y="0"/>
          <a:ext cx="0" cy="0"/>
          <a:chOff x="0" y="0"/>
          <a:chExt cx="0" cy="0"/>
        </a:xfrm>
      </p:grpSpPr>
      <p:pic>
        <p:nvPicPr>
          <p:cNvPr id="2" name="Picture 7" descr="ppp-foote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649913"/>
            <a:ext cx="9144000" cy="120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923650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BDA8566-D4C4-4DB3-A59A-F3DD7BEA7923}" type="datetimeFigureOut">
              <a:rPr lang="en-US"/>
              <a:pPr>
                <a:defRPr/>
              </a:pPr>
              <a:t>5/24/2016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05027BF-546F-4A18-A4C3-A98AC8F28102}" type="slidenum">
              <a:rPr lang="en-US"/>
              <a:pPr>
                <a:defRPr/>
              </a:pPr>
              <a:t>‹#›</a:t>
            </a:fld>
            <a:endParaRPr lang="en-US" dirty="0"/>
          </a:p>
        </p:txBody>
      </p:sp>
    </p:spTree>
    <p:extLst>
      <p:ext uri="{BB962C8B-B14F-4D97-AF65-F5344CB8AC3E}">
        <p14:creationId xmlns:p14="http://schemas.microsoft.com/office/powerpoint/2010/main" val="36890750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E053AB2-FECA-465D-81B3-1DBEBB0ADF2C}" type="datetimeFigureOut">
              <a:rPr lang="en-US"/>
              <a:pPr>
                <a:defRPr/>
              </a:pPr>
              <a:t>5/24/2016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CAD0327-B1D9-4589-A30B-E8C709CE444A}" type="slidenum">
              <a:rPr lang="en-US"/>
              <a:pPr>
                <a:defRPr/>
              </a:pPr>
              <a:t>‹#›</a:t>
            </a:fld>
            <a:endParaRPr lang="en-US" dirty="0"/>
          </a:p>
        </p:txBody>
      </p:sp>
    </p:spTree>
    <p:extLst>
      <p:ext uri="{BB962C8B-B14F-4D97-AF65-F5344CB8AC3E}">
        <p14:creationId xmlns:p14="http://schemas.microsoft.com/office/powerpoint/2010/main" val="59205836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3EDF22D-B83C-4C81-9064-A0F2811BF390}" type="datetimeFigureOut">
              <a:rPr lang="en-US"/>
              <a:pPr>
                <a:defRPr/>
              </a:pPr>
              <a:t>5/24/2016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0AAF7A6-E14F-427E-B668-42004FA6C667}" type="slidenum">
              <a:rPr lang="en-US"/>
              <a:pPr>
                <a:defRPr/>
              </a:pPr>
              <a:t>‹#›</a:t>
            </a:fld>
            <a:endParaRPr lang="en-US" dirty="0"/>
          </a:p>
        </p:txBody>
      </p:sp>
    </p:spTree>
    <p:extLst>
      <p:ext uri="{BB962C8B-B14F-4D97-AF65-F5344CB8AC3E}">
        <p14:creationId xmlns:p14="http://schemas.microsoft.com/office/powerpoint/2010/main" val="3069806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D7D4990-9B48-46F7-976E-1FC6597EAC05}" type="datetimeFigureOut">
              <a:rPr lang="en-US"/>
              <a:pPr>
                <a:defRPr/>
              </a:pPr>
              <a:t>5/24/2016</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EA0A682-E8E1-4FA5-AC43-E1B52C386C69}" type="slidenum">
              <a:rPr lang="en-US"/>
              <a:pPr>
                <a:defRPr/>
              </a:pPr>
              <a:t>‹#›</a:t>
            </a:fld>
            <a:endParaRPr lang="en-US" dirty="0"/>
          </a:p>
        </p:txBody>
      </p:sp>
    </p:spTree>
    <p:extLst>
      <p:ext uri="{BB962C8B-B14F-4D97-AF65-F5344CB8AC3E}">
        <p14:creationId xmlns:p14="http://schemas.microsoft.com/office/powerpoint/2010/main" val="314221515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258A4B5-F212-4CD5-BBAA-856DAE57796D}"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5E51570-2B83-4D68-9FCF-2A266ABDFE30}" type="slidenum">
              <a:rPr lang="en-US"/>
              <a:pPr>
                <a:defRPr/>
              </a:pPr>
              <a:t>‹#›</a:t>
            </a:fld>
            <a:endParaRPr lang="en-US" dirty="0"/>
          </a:p>
        </p:txBody>
      </p:sp>
    </p:spTree>
    <p:extLst>
      <p:ext uri="{BB962C8B-B14F-4D97-AF65-F5344CB8AC3E}">
        <p14:creationId xmlns:p14="http://schemas.microsoft.com/office/powerpoint/2010/main" val="171995926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1B9092A-7D06-4CF2-BB9C-638C6A0FC372}"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A8F77D3-9C93-4BBF-9E9C-B446F78066CF}" type="slidenum">
              <a:rPr lang="en-US"/>
              <a:pPr>
                <a:defRPr/>
              </a:pPr>
              <a:t>‹#›</a:t>
            </a:fld>
            <a:endParaRPr lang="en-US" dirty="0"/>
          </a:p>
        </p:txBody>
      </p:sp>
    </p:spTree>
    <p:extLst>
      <p:ext uri="{BB962C8B-B14F-4D97-AF65-F5344CB8AC3E}">
        <p14:creationId xmlns:p14="http://schemas.microsoft.com/office/powerpoint/2010/main" val="367756656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260350"/>
            <a:ext cx="8662988" cy="10080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38600" cy="4641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484313"/>
            <a:ext cx="4038600" cy="4641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a:lvl1pPr>
          </a:lstStyle>
          <a:p>
            <a:pPr>
              <a:defRPr/>
            </a:pPr>
            <a:fld id="{4FE2578E-7BE5-4465-80B3-9F615A82D6EF}" type="slidenum">
              <a:rPr lang="en-GB"/>
              <a:pPr>
                <a:defRPr/>
              </a:pPr>
              <a:t>‹#›</a:t>
            </a:fld>
            <a:endParaRPr lang="en-GB" dirty="0"/>
          </a:p>
        </p:txBody>
      </p:sp>
    </p:spTree>
    <p:extLst>
      <p:ext uri="{BB962C8B-B14F-4D97-AF65-F5344CB8AC3E}">
        <p14:creationId xmlns:p14="http://schemas.microsoft.com/office/powerpoint/2010/main" val="2923282078"/>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_Climate change">
    <p:spTree>
      <p:nvGrpSpPr>
        <p:cNvPr id="1" name=""/>
        <p:cNvGrpSpPr/>
        <p:nvPr/>
      </p:nvGrpSpPr>
      <p:grpSpPr>
        <a:xfrm>
          <a:off x="0" y="0"/>
          <a:ext cx="0" cy="0"/>
          <a:chOff x="0" y="0"/>
          <a:chExt cx="0" cy="0"/>
        </a:xfrm>
      </p:grpSpPr>
      <p:pic>
        <p:nvPicPr>
          <p:cNvPr id="2" name="Picture 7" descr="ppp-foote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649913"/>
            <a:ext cx="9144000" cy="120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993657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8D96773-60A0-4084-94ED-654EEB92D04B}" type="datetimeFigureOut">
              <a:rPr lang="en-US"/>
              <a:pPr>
                <a:defRPr/>
              </a:pPr>
              <a:t>5/24/2016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27C21E3-BE44-4CEB-8B2C-E086741DE711}" type="slidenum">
              <a:rPr lang="en-US"/>
              <a:pPr>
                <a:defRPr/>
              </a:pPr>
              <a:t>‹#›</a:t>
            </a:fld>
            <a:endParaRPr lang="en-US" dirty="0"/>
          </a:p>
        </p:txBody>
      </p:sp>
    </p:spTree>
    <p:extLst>
      <p:ext uri="{BB962C8B-B14F-4D97-AF65-F5344CB8AC3E}">
        <p14:creationId xmlns:p14="http://schemas.microsoft.com/office/powerpoint/2010/main" val="195293023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2B666B5-2B02-4EE6-B3FF-AFBBD4304139}"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836C53E-9D37-4364-ACDA-7FB9ECF1B05D}" type="slidenum">
              <a:rPr lang="en-US"/>
              <a:pPr>
                <a:defRPr/>
              </a:pPr>
              <a:t>‹#›</a:t>
            </a:fld>
            <a:endParaRPr lang="en-US" dirty="0"/>
          </a:p>
        </p:txBody>
      </p:sp>
    </p:spTree>
    <p:extLst>
      <p:ext uri="{BB962C8B-B14F-4D97-AF65-F5344CB8AC3E}">
        <p14:creationId xmlns:p14="http://schemas.microsoft.com/office/powerpoint/2010/main" val="174523415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C57D74D-B121-4191-B22D-75E0A86D2583}"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31C0952-9B5A-44AB-AF24-08B5E7F914C5}" type="slidenum">
              <a:rPr lang="en-US"/>
              <a:pPr>
                <a:defRPr/>
              </a:pPr>
              <a:t>‹#›</a:t>
            </a:fld>
            <a:endParaRPr lang="en-US" dirty="0"/>
          </a:p>
        </p:txBody>
      </p:sp>
    </p:spTree>
    <p:extLst>
      <p:ext uri="{BB962C8B-B14F-4D97-AF65-F5344CB8AC3E}">
        <p14:creationId xmlns:p14="http://schemas.microsoft.com/office/powerpoint/2010/main" val="136864552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A74AB3A-83B3-49BC-8EBC-A3D172881C77}"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964D38-BCF7-49C5-88F9-61CC96FCB832}" type="slidenum">
              <a:rPr lang="en-US"/>
              <a:pPr>
                <a:defRPr/>
              </a:pPr>
              <a:t>‹#›</a:t>
            </a:fld>
            <a:endParaRPr lang="en-US" dirty="0"/>
          </a:p>
        </p:txBody>
      </p:sp>
    </p:spTree>
    <p:extLst>
      <p:ext uri="{BB962C8B-B14F-4D97-AF65-F5344CB8AC3E}">
        <p14:creationId xmlns:p14="http://schemas.microsoft.com/office/powerpoint/2010/main" val="148001654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5964564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A802A64-00F7-410A-B67C-600DF8172A08}" type="datetimeFigureOut">
              <a:rPr lang="en-US"/>
              <a:pPr>
                <a:defRPr/>
              </a:pPr>
              <a:t>5/24/2016</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8FCF0FF-AE7C-42B8-8CDF-0398CDE44B86}" type="slidenum">
              <a:rPr lang="en-US"/>
              <a:pPr>
                <a:defRPr/>
              </a:pPr>
              <a:t>‹#›</a:t>
            </a:fld>
            <a:endParaRPr lang="en-US" dirty="0"/>
          </a:p>
        </p:txBody>
      </p:sp>
    </p:spTree>
    <p:extLst>
      <p:ext uri="{BB962C8B-B14F-4D97-AF65-F5344CB8AC3E}">
        <p14:creationId xmlns:p14="http://schemas.microsoft.com/office/powerpoint/2010/main" val="1311597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CE9B26C-8773-40B1-A20F-AFB9348773AA}" type="datetimeFigureOut">
              <a:rPr lang="en-US"/>
              <a:pPr>
                <a:defRPr/>
              </a:pPr>
              <a:t>5/24/2016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A9ACAA3-6CE8-4448-B9B9-635697792632}" type="slidenum">
              <a:rPr lang="en-US"/>
              <a:pPr>
                <a:defRPr/>
              </a:pPr>
              <a:t>‹#›</a:t>
            </a:fld>
            <a:endParaRPr lang="en-US" dirty="0"/>
          </a:p>
        </p:txBody>
      </p:sp>
    </p:spTree>
    <p:extLst>
      <p:ext uri="{BB962C8B-B14F-4D97-AF65-F5344CB8AC3E}">
        <p14:creationId xmlns:p14="http://schemas.microsoft.com/office/powerpoint/2010/main" val="158687390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AECEDB8-F114-46C0-963F-E4BDA8D3FE56}" type="datetimeFigureOut">
              <a:rPr lang="en-US"/>
              <a:pPr>
                <a:defRPr/>
              </a:pPr>
              <a:t>5/24/2016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B0CCBA3-29C8-4ED0-95B5-3A6A0E6562BA}" type="slidenum">
              <a:rPr lang="en-US"/>
              <a:pPr>
                <a:defRPr/>
              </a:pPr>
              <a:t>‹#›</a:t>
            </a:fld>
            <a:endParaRPr lang="en-US" dirty="0"/>
          </a:p>
        </p:txBody>
      </p:sp>
    </p:spTree>
    <p:extLst>
      <p:ext uri="{BB962C8B-B14F-4D97-AF65-F5344CB8AC3E}">
        <p14:creationId xmlns:p14="http://schemas.microsoft.com/office/powerpoint/2010/main" val="413866266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Climate change">
    <p:spTree>
      <p:nvGrpSpPr>
        <p:cNvPr id="1" name=""/>
        <p:cNvGrpSpPr/>
        <p:nvPr/>
      </p:nvGrpSpPr>
      <p:grpSpPr>
        <a:xfrm>
          <a:off x="0" y="0"/>
          <a:ext cx="0" cy="0"/>
          <a:chOff x="0" y="0"/>
          <a:chExt cx="0" cy="0"/>
        </a:xfrm>
      </p:grpSpPr>
      <p:pic>
        <p:nvPicPr>
          <p:cNvPr id="2" name="Picture 7" descr="ppp-foote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649913"/>
            <a:ext cx="9144000" cy="120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501843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52441F7-2F44-477E-8B29-CA3982358770}" type="datetimeFigureOut">
              <a:rPr lang="en-US"/>
              <a:pPr>
                <a:defRPr/>
              </a:pPr>
              <a:t>5/24/2016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B22C2FA-F275-40EF-8A12-50CD5EE28424}" type="slidenum">
              <a:rPr lang="en-US"/>
              <a:pPr>
                <a:defRPr/>
              </a:pPr>
              <a:t>‹#›</a:t>
            </a:fld>
            <a:endParaRPr lang="en-US" dirty="0"/>
          </a:p>
        </p:txBody>
      </p:sp>
    </p:spTree>
    <p:extLst>
      <p:ext uri="{BB962C8B-B14F-4D97-AF65-F5344CB8AC3E}">
        <p14:creationId xmlns:p14="http://schemas.microsoft.com/office/powerpoint/2010/main" val="337808071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4E30EAA-69BB-4CAE-9CB5-2667AA7D2539}" type="datetimeFigureOut">
              <a:rPr lang="en-US"/>
              <a:pPr>
                <a:defRPr/>
              </a:pPr>
              <a:t>5/24/2016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AA94D48-6500-42AE-9C44-CA203AEA1CCE}" type="slidenum">
              <a:rPr lang="en-US"/>
              <a:pPr>
                <a:defRPr/>
              </a:pPr>
              <a:t>‹#›</a:t>
            </a:fld>
            <a:endParaRPr lang="en-US" dirty="0"/>
          </a:p>
        </p:txBody>
      </p:sp>
    </p:spTree>
    <p:extLst>
      <p:ext uri="{BB962C8B-B14F-4D97-AF65-F5344CB8AC3E}">
        <p14:creationId xmlns:p14="http://schemas.microsoft.com/office/powerpoint/2010/main" val="305906894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022DA54-4F03-4356-A2FE-5774A62FCAD2}" type="datetimeFigureOut">
              <a:rPr lang="en-US"/>
              <a:pPr>
                <a:defRPr/>
              </a:pPr>
              <a:t>5/24/2016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854CF0B-2191-4D8D-BE62-1FD8084DEB6F}" type="slidenum">
              <a:rPr lang="en-US"/>
              <a:pPr>
                <a:defRPr/>
              </a:pPr>
              <a:t>‹#›</a:t>
            </a:fld>
            <a:endParaRPr lang="en-US" dirty="0"/>
          </a:p>
        </p:txBody>
      </p:sp>
    </p:spTree>
    <p:extLst>
      <p:ext uri="{BB962C8B-B14F-4D97-AF65-F5344CB8AC3E}">
        <p14:creationId xmlns:p14="http://schemas.microsoft.com/office/powerpoint/2010/main" val="331587183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D521DD9-9535-441C-9967-E2FF4B21A620}"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62FB17-B050-4FF3-BF48-88A72B0FD528}" type="slidenum">
              <a:rPr lang="en-US"/>
              <a:pPr>
                <a:defRPr/>
              </a:pPr>
              <a:t>‹#›</a:t>
            </a:fld>
            <a:endParaRPr lang="en-US" dirty="0"/>
          </a:p>
        </p:txBody>
      </p:sp>
    </p:spTree>
    <p:extLst>
      <p:ext uri="{BB962C8B-B14F-4D97-AF65-F5344CB8AC3E}">
        <p14:creationId xmlns:p14="http://schemas.microsoft.com/office/powerpoint/2010/main" val="44660767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186885B-9F6E-4318-BB4B-8C1F5EBA7F6D}"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6786839-CB28-4469-850D-609D0DD55EEF}" type="slidenum">
              <a:rPr lang="en-US"/>
              <a:pPr>
                <a:defRPr/>
              </a:pPr>
              <a:t>‹#›</a:t>
            </a:fld>
            <a:endParaRPr lang="en-US" dirty="0"/>
          </a:p>
        </p:txBody>
      </p:sp>
    </p:spTree>
    <p:extLst>
      <p:ext uri="{BB962C8B-B14F-4D97-AF65-F5344CB8AC3E}">
        <p14:creationId xmlns:p14="http://schemas.microsoft.com/office/powerpoint/2010/main" val="267704515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260350"/>
            <a:ext cx="8662988" cy="10080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38600" cy="4641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484313"/>
            <a:ext cx="4038600" cy="4641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a:lvl1pPr>
          </a:lstStyle>
          <a:p>
            <a:pPr>
              <a:defRPr/>
            </a:pPr>
            <a:fld id="{47018871-42D8-49B1-A2B1-209E828AD2BE}" type="slidenum">
              <a:rPr lang="en-GB"/>
              <a:pPr>
                <a:defRPr/>
              </a:pPr>
              <a:t>‹#›</a:t>
            </a:fld>
            <a:endParaRPr lang="en-GB" dirty="0"/>
          </a:p>
        </p:txBody>
      </p:sp>
    </p:spTree>
    <p:extLst>
      <p:ext uri="{BB962C8B-B14F-4D97-AF65-F5344CB8AC3E}">
        <p14:creationId xmlns:p14="http://schemas.microsoft.com/office/powerpoint/2010/main" val="1778108783"/>
      </p:ext>
    </p:extLst>
  </p:cSld>
  <p:clrMapOvr>
    <a:masterClrMapping/>
  </p:clrMapOvr>
  <p:transition>
    <p:fade/>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1A96139-267F-468E-9641-50367123C348}"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F1B50E5-0DC9-4728-9AFF-C949D198E485}" type="slidenum">
              <a:rPr lang="en-US"/>
              <a:pPr>
                <a:defRPr/>
              </a:pPr>
              <a:t>‹#›</a:t>
            </a:fld>
            <a:endParaRPr lang="en-US" dirty="0"/>
          </a:p>
        </p:txBody>
      </p:sp>
    </p:spTree>
    <p:extLst>
      <p:ext uri="{BB962C8B-B14F-4D97-AF65-F5344CB8AC3E}">
        <p14:creationId xmlns:p14="http://schemas.microsoft.com/office/powerpoint/2010/main" val="143881888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1246E07-59A7-4252-A7C7-B3202B40FAA2}"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9C023F-E08C-47D4-A42C-E73DDF05ADF0}" type="slidenum">
              <a:rPr lang="en-US"/>
              <a:pPr>
                <a:defRPr/>
              </a:pPr>
              <a:t>‹#›</a:t>
            </a:fld>
            <a:endParaRPr lang="en-US" dirty="0"/>
          </a:p>
        </p:txBody>
      </p:sp>
    </p:spTree>
    <p:extLst>
      <p:ext uri="{BB962C8B-B14F-4D97-AF65-F5344CB8AC3E}">
        <p14:creationId xmlns:p14="http://schemas.microsoft.com/office/powerpoint/2010/main" val="1235099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limate change">
    <p:spTree>
      <p:nvGrpSpPr>
        <p:cNvPr id="1" name=""/>
        <p:cNvGrpSpPr/>
        <p:nvPr/>
      </p:nvGrpSpPr>
      <p:grpSpPr>
        <a:xfrm>
          <a:off x="0" y="0"/>
          <a:ext cx="0" cy="0"/>
          <a:chOff x="0" y="0"/>
          <a:chExt cx="0" cy="0"/>
        </a:xfrm>
      </p:grpSpPr>
      <p:pic>
        <p:nvPicPr>
          <p:cNvPr id="2" name="Picture 7" descr="ppp-foote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649913"/>
            <a:ext cx="9144000" cy="120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29344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79689B8-4A63-404F-9265-F144C1281463}"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E5077E-22B3-45AF-8A4C-1E079129D99E}" type="slidenum">
              <a:rPr lang="en-US"/>
              <a:pPr>
                <a:defRPr/>
              </a:pPr>
              <a:t>‹#›</a:t>
            </a:fld>
            <a:endParaRPr lang="en-US" dirty="0"/>
          </a:p>
        </p:txBody>
      </p:sp>
    </p:spTree>
    <p:extLst>
      <p:ext uri="{BB962C8B-B14F-4D97-AF65-F5344CB8AC3E}">
        <p14:creationId xmlns:p14="http://schemas.microsoft.com/office/powerpoint/2010/main" val="380297714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0358488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D2F5064-EB6B-4C9A-A008-AE5A4378D781}" type="datetimeFigureOut">
              <a:rPr lang="en-US"/>
              <a:pPr>
                <a:defRPr/>
              </a:pPr>
              <a:t>5/24/2016</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32CD812-41F8-4FF6-87FD-6EE2C1E85992}" type="slidenum">
              <a:rPr lang="en-US"/>
              <a:pPr>
                <a:defRPr/>
              </a:pPr>
              <a:t>‹#›</a:t>
            </a:fld>
            <a:endParaRPr lang="en-US" dirty="0"/>
          </a:p>
        </p:txBody>
      </p:sp>
    </p:spTree>
    <p:extLst>
      <p:ext uri="{BB962C8B-B14F-4D97-AF65-F5344CB8AC3E}">
        <p14:creationId xmlns:p14="http://schemas.microsoft.com/office/powerpoint/2010/main" val="279295432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63D579D-C858-48A6-A773-73073E5A2922}" type="datetimeFigureOut">
              <a:rPr lang="en-US"/>
              <a:pPr>
                <a:defRPr/>
              </a:pPr>
              <a:t>5/24/2016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FBBF666-FF71-43AF-BE22-5464E2DEFA2B}" type="slidenum">
              <a:rPr lang="en-US"/>
              <a:pPr>
                <a:defRPr/>
              </a:pPr>
              <a:t>‹#›</a:t>
            </a:fld>
            <a:endParaRPr lang="en-US" dirty="0"/>
          </a:p>
        </p:txBody>
      </p:sp>
    </p:spTree>
    <p:extLst>
      <p:ext uri="{BB962C8B-B14F-4D97-AF65-F5344CB8AC3E}">
        <p14:creationId xmlns:p14="http://schemas.microsoft.com/office/powerpoint/2010/main" val="74864171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Climate change">
    <p:spTree>
      <p:nvGrpSpPr>
        <p:cNvPr id="1" name=""/>
        <p:cNvGrpSpPr/>
        <p:nvPr/>
      </p:nvGrpSpPr>
      <p:grpSpPr>
        <a:xfrm>
          <a:off x="0" y="0"/>
          <a:ext cx="0" cy="0"/>
          <a:chOff x="0" y="0"/>
          <a:chExt cx="0" cy="0"/>
        </a:xfrm>
      </p:grpSpPr>
      <p:pic>
        <p:nvPicPr>
          <p:cNvPr id="2" name="Picture 7" descr="ppp-foote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649913"/>
            <a:ext cx="9144000" cy="120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166069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3D5AD02-72F5-4D0F-AECC-20D6B355EC41}" type="datetimeFigureOut">
              <a:rPr lang="en-US"/>
              <a:pPr>
                <a:defRPr/>
              </a:pPr>
              <a:t>5/24/2016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3BDC777-52AC-4530-97CA-E5890F26FA0F}" type="slidenum">
              <a:rPr lang="en-US"/>
              <a:pPr>
                <a:defRPr/>
              </a:pPr>
              <a:t>‹#›</a:t>
            </a:fld>
            <a:endParaRPr lang="en-US" dirty="0"/>
          </a:p>
        </p:txBody>
      </p:sp>
    </p:spTree>
    <p:extLst>
      <p:ext uri="{BB962C8B-B14F-4D97-AF65-F5344CB8AC3E}">
        <p14:creationId xmlns:p14="http://schemas.microsoft.com/office/powerpoint/2010/main" val="262416353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DD99CD8-4A07-41CD-A9A3-B0463E439334}" type="datetimeFigureOut">
              <a:rPr lang="en-US"/>
              <a:pPr>
                <a:defRPr/>
              </a:pPr>
              <a:t>5/24/2016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9D80B3E-3719-4903-A889-1020664FE44D}" type="slidenum">
              <a:rPr lang="en-US"/>
              <a:pPr>
                <a:defRPr/>
              </a:pPr>
              <a:t>‹#›</a:t>
            </a:fld>
            <a:endParaRPr lang="en-US" dirty="0"/>
          </a:p>
        </p:txBody>
      </p:sp>
    </p:spTree>
    <p:extLst>
      <p:ext uri="{BB962C8B-B14F-4D97-AF65-F5344CB8AC3E}">
        <p14:creationId xmlns:p14="http://schemas.microsoft.com/office/powerpoint/2010/main" val="2262876219"/>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600160D-AD07-4786-A587-C6E2C4D12BFF}" type="datetimeFigureOut">
              <a:rPr lang="en-US"/>
              <a:pPr>
                <a:defRPr/>
              </a:pPr>
              <a:t>5/24/2016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214B9CA-8BEF-42C6-A72A-B48D6FAA652F}" type="slidenum">
              <a:rPr lang="en-US"/>
              <a:pPr>
                <a:defRPr/>
              </a:pPr>
              <a:t>‹#›</a:t>
            </a:fld>
            <a:endParaRPr lang="en-US" dirty="0"/>
          </a:p>
        </p:txBody>
      </p:sp>
    </p:spTree>
    <p:extLst>
      <p:ext uri="{BB962C8B-B14F-4D97-AF65-F5344CB8AC3E}">
        <p14:creationId xmlns:p14="http://schemas.microsoft.com/office/powerpoint/2010/main" val="404126636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326910D-8863-4EA0-92B5-5B7C4C0F03EF}"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71D1D19-FE16-4CD2-95AA-4829FEDE2C60}" type="slidenum">
              <a:rPr lang="en-US"/>
              <a:pPr>
                <a:defRPr/>
              </a:pPr>
              <a:t>‹#›</a:t>
            </a:fld>
            <a:endParaRPr lang="en-US" dirty="0"/>
          </a:p>
        </p:txBody>
      </p:sp>
    </p:spTree>
    <p:extLst>
      <p:ext uri="{BB962C8B-B14F-4D97-AF65-F5344CB8AC3E}">
        <p14:creationId xmlns:p14="http://schemas.microsoft.com/office/powerpoint/2010/main" val="329879549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14F1ED4-5EC9-4C88-9A65-F284959F30AD}"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EA08597-4236-49F7-B0AF-9B3E765253DC}" type="slidenum">
              <a:rPr lang="en-US"/>
              <a:pPr>
                <a:defRPr/>
              </a:pPr>
              <a:t>‹#›</a:t>
            </a:fld>
            <a:endParaRPr lang="en-US" dirty="0"/>
          </a:p>
        </p:txBody>
      </p:sp>
    </p:spTree>
    <p:extLst>
      <p:ext uri="{BB962C8B-B14F-4D97-AF65-F5344CB8AC3E}">
        <p14:creationId xmlns:p14="http://schemas.microsoft.com/office/powerpoint/2010/main" val="1642119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1A3788C-EC15-4EBA-B812-5C9582F72E36}" type="datetimeFigureOut">
              <a:rPr lang="en-US"/>
              <a:pPr>
                <a:defRPr/>
              </a:pPr>
              <a:t>5/24/2016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C5FAAF2-A0A3-4EC0-A198-10B9E1010220}" type="slidenum">
              <a:rPr lang="en-US"/>
              <a:pPr>
                <a:defRPr/>
              </a:pPr>
              <a:t>‹#›</a:t>
            </a:fld>
            <a:endParaRPr lang="en-US" dirty="0"/>
          </a:p>
        </p:txBody>
      </p:sp>
    </p:spTree>
    <p:extLst>
      <p:ext uri="{BB962C8B-B14F-4D97-AF65-F5344CB8AC3E}">
        <p14:creationId xmlns:p14="http://schemas.microsoft.com/office/powerpoint/2010/main" val="309838875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260350"/>
            <a:ext cx="8662988" cy="10080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38600" cy="4641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484313"/>
            <a:ext cx="4038600" cy="4641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a:lvl1pPr>
          </a:lstStyle>
          <a:p>
            <a:pPr>
              <a:defRPr/>
            </a:pPr>
            <a:fld id="{B4ACDB24-FF0D-4463-B96C-25AD379C4E39}" type="slidenum">
              <a:rPr lang="en-GB"/>
              <a:pPr>
                <a:defRPr/>
              </a:pPr>
              <a:t>‹#›</a:t>
            </a:fld>
            <a:endParaRPr lang="en-GB" dirty="0"/>
          </a:p>
        </p:txBody>
      </p:sp>
    </p:spTree>
    <p:extLst>
      <p:ext uri="{BB962C8B-B14F-4D97-AF65-F5344CB8AC3E}">
        <p14:creationId xmlns:p14="http://schemas.microsoft.com/office/powerpoint/2010/main" val="2017058276"/>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E7E049A-7031-402D-BE19-B2468651800F}" type="datetimeFigureOut">
              <a:rPr lang="en-US"/>
              <a:pPr>
                <a:defRPr/>
              </a:pPr>
              <a:t>5/24/2016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FB31EB8-5A0C-4537-A502-F139C85A4D49}" type="slidenum">
              <a:rPr lang="en-US"/>
              <a:pPr>
                <a:defRPr/>
              </a:pPr>
              <a:t>‹#›</a:t>
            </a:fld>
            <a:endParaRPr lang="en-US" dirty="0"/>
          </a:p>
        </p:txBody>
      </p:sp>
    </p:spTree>
    <p:extLst>
      <p:ext uri="{BB962C8B-B14F-4D97-AF65-F5344CB8AC3E}">
        <p14:creationId xmlns:p14="http://schemas.microsoft.com/office/powerpoint/2010/main" val="816215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image" Target="../media/image1.png"/><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17" Type="http://schemas.openxmlformats.org/officeDocument/2006/relationships/image" Target="../media/image1.png"/><Relationship Id="rId2" Type="http://schemas.openxmlformats.org/officeDocument/2006/relationships/slideLayout" Target="../slideLayouts/slideLayout41.xml"/><Relationship Id="rId16" Type="http://schemas.openxmlformats.org/officeDocument/2006/relationships/theme" Target="../theme/theme4.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5" Type="http://schemas.openxmlformats.org/officeDocument/2006/relationships/slideLayout" Target="../slideLayouts/slideLayout5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slideLayout" Target="../slideLayouts/slideLayout5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2.xml"/><Relationship Id="rId13" Type="http://schemas.openxmlformats.org/officeDocument/2006/relationships/slideLayout" Target="../slideLayouts/slideLayout67.xml"/><Relationship Id="rId3" Type="http://schemas.openxmlformats.org/officeDocument/2006/relationships/slideLayout" Target="../slideLayouts/slideLayout57.xml"/><Relationship Id="rId7" Type="http://schemas.openxmlformats.org/officeDocument/2006/relationships/slideLayout" Target="../slideLayouts/slideLayout61.xml"/><Relationship Id="rId12" Type="http://schemas.openxmlformats.org/officeDocument/2006/relationships/slideLayout" Target="../slideLayouts/slideLayout66.xml"/><Relationship Id="rId2" Type="http://schemas.openxmlformats.org/officeDocument/2006/relationships/slideLayout" Target="../slideLayouts/slideLayout56.xml"/><Relationship Id="rId1" Type="http://schemas.openxmlformats.org/officeDocument/2006/relationships/slideLayout" Target="../slideLayouts/slideLayout55.xml"/><Relationship Id="rId6" Type="http://schemas.openxmlformats.org/officeDocument/2006/relationships/slideLayout" Target="../slideLayouts/slideLayout60.xml"/><Relationship Id="rId11" Type="http://schemas.openxmlformats.org/officeDocument/2006/relationships/slideLayout" Target="../slideLayouts/slideLayout65.xml"/><Relationship Id="rId5" Type="http://schemas.openxmlformats.org/officeDocument/2006/relationships/slideLayout" Target="../slideLayouts/slideLayout59.xml"/><Relationship Id="rId15" Type="http://schemas.openxmlformats.org/officeDocument/2006/relationships/image" Target="../media/image1.png"/><Relationship Id="rId10" Type="http://schemas.openxmlformats.org/officeDocument/2006/relationships/slideLayout" Target="../slideLayouts/slideLayout64.xml"/><Relationship Id="rId4" Type="http://schemas.openxmlformats.org/officeDocument/2006/relationships/slideLayout" Target="../slideLayouts/slideLayout58.xml"/><Relationship Id="rId9" Type="http://schemas.openxmlformats.org/officeDocument/2006/relationships/slideLayout" Target="../slideLayouts/slideLayout63.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slideLayout" Target="../slideLayouts/slideLayout80.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slideLayout" Target="../slideLayouts/slideLayout79.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5" Type="http://schemas.openxmlformats.org/officeDocument/2006/relationships/image" Target="../media/image1.png"/><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 Id="rId1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smtClean="0"/>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66E5F57-6F29-4902-93E2-EFEC20CCB7A2}" type="datetimeFigureOut">
              <a:rPr lang="en-US"/>
              <a:pPr>
                <a:defRPr/>
              </a:pPr>
              <a:t>5/24/2016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CEF8320-9E86-4168-8460-4CC8E36BB302}" type="slidenum">
              <a:rPr lang="en-US"/>
              <a:pPr>
                <a:defRPr/>
              </a:pPr>
              <a:t>‹#›</a:t>
            </a:fld>
            <a:endParaRPr lang="en-US" dirty="0"/>
          </a:p>
        </p:txBody>
      </p:sp>
      <p:pic>
        <p:nvPicPr>
          <p:cNvPr id="2055" name="Picture 7" descr="footer-ppp-2013.pn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0" y="5364163"/>
            <a:ext cx="9144000" cy="149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6324" r:id="rId1"/>
    <p:sldLayoutId id="2147486325" r:id="rId2"/>
    <p:sldLayoutId id="2147486326" r:id="rId3"/>
    <p:sldLayoutId id="2147486387" r:id="rId4"/>
    <p:sldLayoutId id="2147486327" r:id="rId5"/>
    <p:sldLayoutId id="2147486328" r:id="rId6"/>
    <p:sldLayoutId id="2147486388" r:id="rId7"/>
    <p:sldLayoutId id="2147486329" r:id="rId8"/>
    <p:sldLayoutId id="2147486330" r:id="rId9"/>
    <p:sldLayoutId id="2147486331" r:id="rId10"/>
    <p:sldLayoutId id="2147486332" r:id="rId11"/>
    <p:sldLayoutId id="2147486333" r:id="rId12"/>
    <p:sldLayoutId id="2147486389" r:id="rId13"/>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3904B70-2548-43E5-B9E3-850C5D0F6DF5}" type="datetimeFigureOut">
              <a:rPr lang="en-US"/>
              <a:pPr>
                <a:defRPr/>
              </a:pPr>
              <a:t>5/24/2016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EF90671-50CD-4162-B2B3-CE4A63B1F130}" type="slidenum">
              <a:rPr lang="en-US"/>
              <a:pPr>
                <a:defRPr/>
              </a:pPr>
              <a:t>‹#›</a:t>
            </a:fld>
            <a:endParaRPr lang="en-US" dirty="0"/>
          </a:p>
        </p:txBody>
      </p:sp>
      <p:pic>
        <p:nvPicPr>
          <p:cNvPr id="3079" name="Picture 7" descr="footer-ppp-2013.pn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0" y="5364163"/>
            <a:ext cx="9144000" cy="149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6334" r:id="rId1"/>
    <p:sldLayoutId id="2147486335" r:id="rId2"/>
    <p:sldLayoutId id="2147486336" r:id="rId3"/>
    <p:sldLayoutId id="2147486390" r:id="rId4"/>
    <p:sldLayoutId id="2147486337" r:id="rId5"/>
    <p:sldLayoutId id="2147486338" r:id="rId6"/>
    <p:sldLayoutId id="2147486391" r:id="rId7"/>
    <p:sldLayoutId id="2147486339" r:id="rId8"/>
    <p:sldLayoutId id="2147486340" r:id="rId9"/>
    <p:sldLayoutId id="2147486341" r:id="rId10"/>
    <p:sldLayoutId id="2147486342" r:id="rId11"/>
    <p:sldLayoutId id="2147486343" r:id="rId12"/>
    <p:sldLayoutId id="2147486392"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47904E4-C7C7-46A9-B52A-7DDA01716AE9}" type="datetimeFigureOut">
              <a:rPr lang="en-US"/>
              <a:pPr>
                <a:defRPr/>
              </a:pPr>
              <a:t>5/24/2016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91FEFAD-200D-468A-B6DA-026BC6D3F531}" type="slidenum">
              <a:rPr lang="en-US"/>
              <a:pPr>
                <a:defRPr/>
              </a:pPr>
              <a:t>‹#›</a:t>
            </a:fld>
            <a:endParaRPr lang="en-US" dirty="0"/>
          </a:p>
        </p:txBody>
      </p:sp>
      <p:pic>
        <p:nvPicPr>
          <p:cNvPr id="4103" name="Picture 7" descr="footer-ppp-2013.pn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0" y="5364163"/>
            <a:ext cx="9144000" cy="149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6344" r:id="rId1"/>
    <p:sldLayoutId id="2147486345" r:id="rId2"/>
    <p:sldLayoutId id="2147486346" r:id="rId3"/>
    <p:sldLayoutId id="2147486393" r:id="rId4"/>
    <p:sldLayoutId id="2147486347" r:id="rId5"/>
    <p:sldLayoutId id="2147486348" r:id="rId6"/>
    <p:sldLayoutId id="2147486394" r:id="rId7"/>
    <p:sldLayoutId id="2147486349" r:id="rId8"/>
    <p:sldLayoutId id="2147486350" r:id="rId9"/>
    <p:sldLayoutId id="2147486351" r:id="rId10"/>
    <p:sldLayoutId id="2147486352" r:id="rId11"/>
    <p:sldLayoutId id="2147486353" r:id="rId12"/>
    <p:sldLayoutId id="2147486395"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64AB510-0E99-42AF-A2A3-7D039E79C43F}" type="datetimeFigureOut">
              <a:rPr lang="en-US"/>
              <a:pPr>
                <a:defRPr/>
              </a:pPr>
              <a:t>5/24/2016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F93214D-F6EA-4E37-96E6-922F85B85A93}" type="slidenum">
              <a:rPr lang="en-US"/>
              <a:pPr>
                <a:defRPr/>
              </a:pPr>
              <a:t>‹#›</a:t>
            </a:fld>
            <a:endParaRPr lang="en-US" dirty="0"/>
          </a:p>
        </p:txBody>
      </p:sp>
      <p:pic>
        <p:nvPicPr>
          <p:cNvPr id="5127" name="Picture 7" descr="footer-ppp-2013.png"/>
          <p:cNvPicPr>
            <a:picLocks noChangeAspect="1"/>
          </p:cNvPicPr>
          <p:nvPr/>
        </p:nvPicPr>
        <p:blipFill>
          <a:blip r:embed="rId17">
            <a:extLst>
              <a:ext uri="{28A0092B-C50C-407E-A947-70E740481C1C}">
                <a14:useLocalDpi xmlns:a14="http://schemas.microsoft.com/office/drawing/2010/main" val="0"/>
              </a:ext>
            </a:extLst>
          </a:blip>
          <a:srcRect/>
          <a:stretch>
            <a:fillRect/>
          </a:stretch>
        </p:blipFill>
        <p:spPr bwMode="auto">
          <a:xfrm>
            <a:off x="0" y="5364163"/>
            <a:ext cx="9144000" cy="149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6354" r:id="rId1"/>
    <p:sldLayoutId id="2147486355" r:id="rId2"/>
    <p:sldLayoutId id="2147486356" r:id="rId3"/>
    <p:sldLayoutId id="2147486396" r:id="rId4"/>
    <p:sldLayoutId id="2147486357" r:id="rId5"/>
    <p:sldLayoutId id="2147486358" r:id="rId6"/>
    <p:sldLayoutId id="2147486397" r:id="rId7"/>
    <p:sldLayoutId id="2147486359" r:id="rId8"/>
    <p:sldLayoutId id="2147486360" r:id="rId9"/>
    <p:sldLayoutId id="2147486361" r:id="rId10"/>
    <p:sldLayoutId id="2147486362" r:id="rId11"/>
    <p:sldLayoutId id="2147486363" r:id="rId12"/>
    <p:sldLayoutId id="2147486398" r:id="rId13"/>
    <p:sldLayoutId id="2147486385" r:id="rId14"/>
    <p:sldLayoutId id="2147486319" r:id="rId15"/>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614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554294A-71CB-4C2A-8548-9AAB1A7D4EBA}" type="datetimeFigureOut">
              <a:rPr lang="en-US"/>
              <a:pPr>
                <a:defRPr/>
              </a:pPr>
              <a:t>5/24/2016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61285CF-A915-4FA0-B117-A815CCC6F434}" type="slidenum">
              <a:rPr lang="en-US"/>
              <a:pPr>
                <a:defRPr/>
              </a:pPr>
              <a:t>‹#›</a:t>
            </a:fld>
            <a:endParaRPr lang="en-US" dirty="0"/>
          </a:p>
        </p:txBody>
      </p:sp>
      <p:pic>
        <p:nvPicPr>
          <p:cNvPr id="6151" name="Picture 7" descr="footer-ppp-2013.pn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0" y="5364163"/>
            <a:ext cx="9144000" cy="149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6364" r:id="rId1"/>
    <p:sldLayoutId id="2147486365" r:id="rId2"/>
    <p:sldLayoutId id="2147486366" r:id="rId3"/>
    <p:sldLayoutId id="2147486399" r:id="rId4"/>
    <p:sldLayoutId id="2147486367" r:id="rId5"/>
    <p:sldLayoutId id="2147486368" r:id="rId6"/>
    <p:sldLayoutId id="2147486400" r:id="rId7"/>
    <p:sldLayoutId id="2147486369" r:id="rId8"/>
    <p:sldLayoutId id="2147486370" r:id="rId9"/>
    <p:sldLayoutId id="2147486371" r:id="rId10"/>
    <p:sldLayoutId id="2147486372" r:id="rId11"/>
    <p:sldLayoutId id="2147486373" r:id="rId12"/>
    <p:sldLayoutId id="2147486401"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717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7FC77B8-94D1-4894-9087-F38518C2FD8D}" type="datetimeFigureOut">
              <a:rPr lang="en-US"/>
              <a:pPr>
                <a:defRPr/>
              </a:pPr>
              <a:t>5/24/2016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A6F2A5B-E020-40A0-B861-B4995F861D39}" type="slidenum">
              <a:rPr lang="en-US"/>
              <a:pPr>
                <a:defRPr/>
              </a:pPr>
              <a:t>‹#›</a:t>
            </a:fld>
            <a:endParaRPr lang="en-US" dirty="0"/>
          </a:p>
        </p:txBody>
      </p:sp>
      <p:pic>
        <p:nvPicPr>
          <p:cNvPr id="7175" name="Picture 7" descr="footer-ppp-2013.pn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0" y="5364163"/>
            <a:ext cx="9144000" cy="149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6374" r:id="rId1"/>
    <p:sldLayoutId id="2147486375" r:id="rId2"/>
    <p:sldLayoutId id="2147486376" r:id="rId3"/>
    <p:sldLayoutId id="2147486402" r:id="rId4"/>
    <p:sldLayoutId id="2147486377" r:id="rId5"/>
    <p:sldLayoutId id="2147486378" r:id="rId6"/>
    <p:sldLayoutId id="2147486403" r:id="rId7"/>
    <p:sldLayoutId id="2147486379" r:id="rId8"/>
    <p:sldLayoutId id="2147486380" r:id="rId9"/>
    <p:sldLayoutId id="2147486381" r:id="rId10"/>
    <p:sldLayoutId id="2147486382" r:id="rId11"/>
    <p:sldLayoutId id="2147486383" r:id="rId12"/>
    <p:sldLayoutId id="2147486404"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6.png"/><Relationship Id="rId2" Type="http://schemas.openxmlformats.org/officeDocument/2006/relationships/diagramData" Target="../diagrams/data1.xml"/><Relationship Id="rId1" Type="http://schemas.openxmlformats.org/officeDocument/2006/relationships/slideLayout" Target="../slideLayouts/slideLayout4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4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1.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Layout" Target="../slideLayouts/slideLayout4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1.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6.png"/><Relationship Id="rId1" Type="http://schemas.openxmlformats.org/officeDocument/2006/relationships/slideLayout" Target="../slideLayouts/slideLayout41.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1.xml"/></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6.png"/><Relationship Id="rId1" Type="http://schemas.openxmlformats.org/officeDocument/2006/relationships/slideLayout" Target="../slideLayouts/slideLayout41.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63513" y="487363"/>
            <a:ext cx="8799512" cy="36179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72000"/>
          <a:lstStyle/>
          <a:p>
            <a:pPr marL="174625" indent="-174625" algn="ctr">
              <a:spcAft>
                <a:spcPts val="600"/>
              </a:spcAft>
              <a:defRPr/>
            </a:pPr>
            <a:r>
              <a:rPr lang="ru-RU" sz="3600" b="1" dirty="0">
                <a:solidFill>
                  <a:schemeClr val="tx1"/>
                </a:solidFill>
              </a:rPr>
              <a:t>«Партнерство с ФАО – Продвижение климатически-устойчивого сельского хозяйства и устойчивого управления земельными ресурсами для улучшенной продовольственной безопасности и устойчивости к изменению климата» </a:t>
            </a:r>
            <a:endParaRPr lang="en-GB" sz="3600" b="1" dirty="0">
              <a:solidFill>
                <a:schemeClr val="tx1"/>
              </a:solidFill>
            </a:endParaRPr>
          </a:p>
        </p:txBody>
      </p:sp>
      <p:sp>
        <p:nvSpPr>
          <p:cNvPr id="9" name="Rectangle 8"/>
          <p:cNvSpPr/>
          <p:nvPr/>
        </p:nvSpPr>
        <p:spPr>
          <a:xfrm>
            <a:off x="831850" y="4267200"/>
            <a:ext cx="7334250" cy="15240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72000"/>
          <a:lstStyle/>
          <a:p>
            <a:pPr algn="ctr"/>
            <a:r>
              <a:rPr lang="en-US" b="1" dirty="0" smtClean="0">
                <a:solidFill>
                  <a:schemeClr val="tx1"/>
                </a:solidFill>
              </a:rPr>
              <a:t>Guchgeldiyev Oleg, Regional </a:t>
            </a:r>
            <a:r>
              <a:rPr lang="en-US" b="1" dirty="0">
                <a:solidFill>
                  <a:schemeClr val="tx1"/>
                </a:solidFill>
              </a:rPr>
              <a:t>Task manager</a:t>
            </a:r>
          </a:p>
          <a:p>
            <a:pPr marL="174625" indent="-174625" algn="ctr">
              <a:spcAft>
                <a:spcPts val="600"/>
              </a:spcAft>
              <a:defRPr/>
            </a:pPr>
            <a:endParaRPr lang="ru-RU" b="1" dirty="0" smtClean="0">
              <a:solidFill>
                <a:schemeClr val="tx1"/>
              </a:solidFill>
            </a:endParaRPr>
          </a:p>
          <a:p>
            <a:pPr marL="174625" indent="-174625" algn="ctr">
              <a:spcAft>
                <a:spcPts val="600"/>
              </a:spcAft>
              <a:defRPr/>
            </a:pPr>
            <a:r>
              <a:rPr lang="en-US" b="1" dirty="0" smtClean="0">
                <a:solidFill>
                  <a:schemeClr val="tx1"/>
                </a:solidFill>
              </a:rPr>
              <a:t>FAO </a:t>
            </a:r>
            <a:r>
              <a:rPr lang="en-US" b="1" dirty="0">
                <a:solidFill>
                  <a:schemeClr val="tx1"/>
                </a:solidFill>
              </a:rPr>
              <a:t>Sub-regional Office for Central Asia (FAO/SEC) </a:t>
            </a:r>
          </a:p>
          <a:p>
            <a:pPr marL="174625" indent="-174625" algn="ctr">
              <a:spcAft>
                <a:spcPts val="600"/>
              </a:spcAft>
              <a:defRPr/>
            </a:pPr>
            <a:r>
              <a:rPr lang="ru-RU" b="1" dirty="0">
                <a:solidFill>
                  <a:schemeClr val="tx1"/>
                </a:solidFill>
              </a:rPr>
              <a:t>Субрегиональное бюро ФАО для стран Центральной Азии (ФАО/СЕК)</a:t>
            </a:r>
          </a:p>
          <a:p>
            <a:pPr algn="ctr"/>
            <a:r>
              <a:rPr lang="en-US" dirty="0" smtClean="0">
                <a:solidFill>
                  <a:schemeClr val="tx1"/>
                </a:solidFill>
              </a:rPr>
              <a:t>Ashgabat, 24052016</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28638"/>
            <a:ext cx="9144000" cy="1143000"/>
          </a:xfrm>
        </p:spPr>
        <p:txBody>
          <a:bodyPr/>
          <a:lstStyle/>
          <a:p>
            <a:r>
              <a:rPr lang="ru-RU" b="1" dirty="0" smtClean="0"/>
              <a:t>Компонент 1. </a:t>
            </a:r>
            <a:r>
              <a:rPr lang="ru-RU" b="1" dirty="0"/>
              <a:t>Межгосударственное </a:t>
            </a:r>
            <a:r>
              <a:rPr lang="ru-RU" b="1" dirty="0" smtClean="0"/>
              <a:t>сотрудничество </a:t>
            </a:r>
            <a:r>
              <a:rPr lang="ru-RU" b="1" dirty="0"/>
              <a:t>и партнерство для </a:t>
            </a:r>
            <a:r>
              <a:rPr lang="ru-RU" b="1" dirty="0" smtClean="0"/>
              <a:t>эффективного осуществления КУПР</a:t>
            </a:r>
            <a:endParaRPr lang="en-US" b="1" dirty="0"/>
          </a:p>
        </p:txBody>
      </p:sp>
      <p:sp>
        <p:nvSpPr>
          <p:cNvPr id="4" name="Down Arrow 3"/>
          <p:cNvSpPr/>
          <p:nvPr/>
        </p:nvSpPr>
        <p:spPr>
          <a:xfrm>
            <a:off x="1689100" y="2247900"/>
            <a:ext cx="1333500" cy="901700"/>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5" name="Down Arrow 4"/>
          <p:cNvSpPr/>
          <p:nvPr/>
        </p:nvSpPr>
        <p:spPr>
          <a:xfrm>
            <a:off x="6188075" y="2247900"/>
            <a:ext cx="1333500" cy="901700"/>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6" name="Horizontal Scroll 5"/>
          <p:cNvSpPr/>
          <p:nvPr/>
        </p:nvSpPr>
        <p:spPr>
          <a:xfrm>
            <a:off x="355600" y="3149600"/>
            <a:ext cx="4000500" cy="1498600"/>
          </a:xfrm>
          <a:prstGeom prst="horizontalScroll">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u-RU" dirty="0"/>
              <a:t>Расширенные знания о стоимости земельной деградации и выгодах КУПР</a:t>
            </a:r>
            <a:endParaRPr lang="en-US" dirty="0"/>
          </a:p>
        </p:txBody>
      </p:sp>
      <p:sp>
        <p:nvSpPr>
          <p:cNvPr id="7" name="Horizontal Scroll 6"/>
          <p:cNvSpPr/>
          <p:nvPr/>
        </p:nvSpPr>
        <p:spPr>
          <a:xfrm>
            <a:off x="4838700" y="3149600"/>
            <a:ext cx="4032250" cy="1498600"/>
          </a:xfrm>
          <a:prstGeom prst="horizontalScroll">
            <a:avLst/>
          </a:prstGeom>
        </p:spPr>
        <p:style>
          <a:lnRef idx="1">
            <a:schemeClr val="accent5"/>
          </a:lnRef>
          <a:fillRef idx="2">
            <a:schemeClr val="accent5"/>
          </a:fillRef>
          <a:effectRef idx="1">
            <a:schemeClr val="accent5"/>
          </a:effectRef>
          <a:fontRef idx="minor">
            <a:schemeClr val="dk1"/>
          </a:fontRef>
        </p:style>
        <p:txBody>
          <a:bodyPr rtlCol="0" anchor="ctr"/>
          <a:lstStyle/>
          <a:p>
            <a:r>
              <a:rPr lang="ru-RU" dirty="0"/>
              <a:t>Улучшение </a:t>
            </a:r>
            <a:r>
              <a:rPr lang="ru-RU" dirty="0" smtClean="0"/>
              <a:t>сотрудничества между странами и </a:t>
            </a:r>
            <a:r>
              <a:rPr lang="ru-RU" dirty="0"/>
              <a:t>обмена информацией для увеличения инвестиций в расширение масштабов КУПР</a:t>
            </a:r>
            <a:endParaRPr lang="en-US" dirty="0"/>
          </a:p>
        </p:txBody>
      </p:sp>
      <p:sp>
        <p:nvSpPr>
          <p:cNvPr id="10" name="Oval 9"/>
          <p:cNvSpPr/>
          <p:nvPr/>
        </p:nvSpPr>
        <p:spPr>
          <a:xfrm>
            <a:off x="0" y="4648200"/>
            <a:ext cx="2184400" cy="9652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dirty="0" smtClean="0"/>
              <a:t>Стандартный подход к оценке ЭУ</a:t>
            </a:r>
            <a:endParaRPr lang="en-US" dirty="0"/>
          </a:p>
        </p:txBody>
      </p:sp>
      <p:sp>
        <p:nvSpPr>
          <p:cNvPr id="11" name="Oval 10"/>
          <p:cNvSpPr/>
          <p:nvPr/>
        </p:nvSpPr>
        <p:spPr>
          <a:xfrm>
            <a:off x="2355850" y="4648200"/>
            <a:ext cx="2139950" cy="9652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dirty="0" smtClean="0"/>
              <a:t>Разработка стимулов</a:t>
            </a:r>
            <a:endParaRPr lang="en-US" dirty="0"/>
          </a:p>
        </p:txBody>
      </p:sp>
      <p:sp>
        <p:nvSpPr>
          <p:cNvPr id="12" name="Oval 11"/>
          <p:cNvSpPr/>
          <p:nvPr/>
        </p:nvSpPr>
        <p:spPr>
          <a:xfrm>
            <a:off x="4714875" y="4533900"/>
            <a:ext cx="2139950" cy="9652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dirty="0" smtClean="0"/>
              <a:t>Платформа знаний КУПР</a:t>
            </a:r>
            <a:endParaRPr lang="en-US" dirty="0"/>
          </a:p>
        </p:txBody>
      </p:sp>
      <p:sp>
        <p:nvSpPr>
          <p:cNvPr id="13" name="Oval 12"/>
          <p:cNvSpPr/>
          <p:nvPr/>
        </p:nvSpPr>
        <p:spPr>
          <a:xfrm>
            <a:off x="7019925" y="4660900"/>
            <a:ext cx="2139950" cy="9652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dirty="0" smtClean="0"/>
              <a:t>Мониторинг ЭУ</a:t>
            </a:r>
            <a:endParaRPr lang="en-US" dirty="0"/>
          </a:p>
        </p:txBody>
      </p:sp>
      <p:sp>
        <p:nvSpPr>
          <p:cNvPr id="14" name="Oval 13"/>
          <p:cNvSpPr/>
          <p:nvPr/>
        </p:nvSpPr>
        <p:spPr>
          <a:xfrm>
            <a:off x="5673725" y="5613400"/>
            <a:ext cx="2139950" cy="9652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dirty="0" err="1" smtClean="0"/>
              <a:t>Информа-ционные</a:t>
            </a:r>
            <a:r>
              <a:rPr lang="ru-RU" dirty="0" smtClean="0"/>
              <a:t> продукты</a:t>
            </a:r>
            <a:endParaRPr lang="en-US" dirty="0"/>
          </a:p>
        </p:txBody>
      </p:sp>
    </p:spTree>
    <p:extLst>
      <p:ext uri="{BB962C8B-B14F-4D97-AF65-F5344CB8AC3E}">
        <p14:creationId xmlns:p14="http://schemas.microsoft.com/office/powerpoint/2010/main" val="1855228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28638"/>
            <a:ext cx="9144000" cy="1143000"/>
          </a:xfrm>
        </p:spPr>
        <p:txBody>
          <a:bodyPr/>
          <a:lstStyle/>
          <a:p>
            <a:r>
              <a:rPr lang="ru-RU" b="1" dirty="0" smtClean="0"/>
              <a:t>Компонент 2.</a:t>
            </a:r>
            <a:r>
              <a:rPr lang="ru-RU" b="1" dirty="0"/>
              <a:t> </a:t>
            </a:r>
            <a:r>
              <a:rPr lang="ru-RU" b="1" dirty="0" smtClean="0"/>
              <a:t>Интеграция </a:t>
            </a:r>
            <a:r>
              <a:rPr lang="ru-RU" b="1" dirty="0"/>
              <a:t>КУПР </a:t>
            </a:r>
            <a:r>
              <a:rPr lang="ru-RU" b="1" dirty="0" smtClean="0"/>
              <a:t>в </a:t>
            </a:r>
            <a:r>
              <a:rPr lang="ru-RU" b="1" dirty="0"/>
              <a:t>политические, правовые и институциональные </a:t>
            </a:r>
            <a:r>
              <a:rPr lang="ru-RU" b="1" dirty="0" smtClean="0"/>
              <a:t>механизмы</a:t>
            </a:r>
            <a:endParaRPr lang="en-US" b="1" dirty="0"/>
          </a:p>
        </p:txBody>
      </p:sp>
      <p:sp>
        <p:nvSpPr>
          <p:cNvPr id="4" name="Down Arrow 3"/>
          <p:cNvSpPr/>
          <p:nvPr/>
        </p:nvSpPr>
        <p:spPr>
          <a:xfrm>
            <a:off x="1689100" y="2247900"/>
            <a:ext cx="1333500" cy="901700"/>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5" name="Down Arrow 4"/>
          <p:cNvSpPr/>
          <p:nvPr/>
        </p:nvSpPr>
        <p:spPr>
          <a:xfrm>
            <a:off x="6188075" y="2247900"/>
            <a:ext cx="1333500" cy="901700"/>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 name="Horizontal Scroll 5"/>
          <p:cNvSpPr/>
          <p:nvPr/>
        </p:nvSpPr>
        <p:spPr>
          <a:xfrm>
            <a:off x="355600" y="3149600"/>
            <a:ext cx="4000500" cy="1498600"/>
          </a:xfrm>
          <a:prstGeom prst="horizontalScroll">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dirty="0" smtClean="0"/>
              <a:t>Институционализирован </a:t>
            </a:r>
            <a:r>
              <a:rPr lang="ru-RU" dirty="0"/>
              <a:t>потенциал по интеграции </a:t>
            </a:r>
            <a:r>
              <a:rPr lang="ru-RU" dirty="0" smtClean="0"/>
              <a:t>устойчивости </a:t>
            </a:r>
            <a:r>
              <a:rPr lang="ru-RU" dirty="0"/>
              <a:t>в секторах </a:t>
            </a:r>
            <a:r>
              <a:rPr lang="ru-RU" dirty="0" smtClean="0"/>
              <a:t>и </a:t>
            </a:r>
            <a:r>
              <a:rPr lang="ru-RU" dirty="0"/>
              <a:t>производственных ландшафтах</a:t>
            </a:r>
            <a:endParaRPr lang="en-US" dirty="0"/>
          </a:p>
        </p:txBody>
      </p:sp>
      <p:sp>
        <p:nvSpPr>
          <p:cNvPr id="7" name="Horizontal Scroll 6"/>
          <p:cNvSpPr/>
          <p:nvPr/>
        </p:nvSpPr>
        <p:spPr>
          <a:xfrm>
            <a:off x="4714875" y="3149600"/>
            <a:ext cx="4302125" cy="1498600"/>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r>
              <a:rPr lang="ru-RU" dirty="0"/>
              <a:t>На национальном и субнациональном уровнях </a:t>
            </a:r>
            <a:r>
              <a:rPr lang="ru-RU" dirty="0" smtClean="0"/>
              <a:t>стимулы </a:t>
            </a:r>
            <a:r>
              <a:rPr lang="ru-RU" dirty="0"/>
              <a:t>для климатически оптимизированного сельского хозяйства</a:t>
            </a:r>
            <a:endParaRPr lang="en-US" dirty="0"/>
          </a:p>
        </p:txBody>
      </p:sp>
      <p:sp>
        <p:nvSpPr>
          <p:cNvPr id="10" name="Oval 9"/>
          <p:cNvSpPr/>
          <p:nvPr/>
        </p:nvSpPr>
        <p:spPr>
          <a:xfrm>
            <a:off x="0" y="4648200"/>
            <a:ext cx="2184400" cy="9652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dirty="0" smtClean="0"/>
              <a:t>Обзор, пересмотр и обновление</a:t>
            </a:r>
            <a:endParaRPr lang="en-US" dirty="0"/>
          </a:p>
        </p:txBody>
      </p:sp>
      <p:sp>
        <p:nvSpPr>
          <p:cNvPr id="11" name="Oval 10"/>
          <p:cNvSpPr/>
          <p:nvPr/>
        </p:nvSpPr>
        <p:spPr>
          <a:xfrm>
            <a:off x="2355850" y="4648200"/>
            <a:ext cx="2139950" cy="9652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dirty="0" smtClean="0"/>
              <a:t>Оценка и картографирование</a:t>
            </a:r>
            <a:endParaRPr lang="en-US" dirty="0"/>
          </a:p>
        </p:txBody>
      </p:sp>
      <p:sp>
        <p:nvSpPr>
          <p:cNvPr id="12" name="Oval 11"/>
          <p:cNvSpPr/>
          <p:nvPr/>
        </p:nvSpPr>
        <p:spPr>
          <a:xfrm>
            <a:off x="4714875" y="4800600"/>
            <a:ext cx="2139950" cy="9652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dirty="0" smtClean="0"/>
              <a:t>Внедрение частного сектора </a:t>
            </a:r>
            <a:endParaRPr lang="en-US" dirty="0"/>
          </a:p>
        </p:txBody>
      </p:sp>
      <p:sp>
        <p:nvSpPr>
          <p:cNvPr id="13" name="Oval 12"/>
          <p:cNvSpPr/>
          <p:nvPr/>
        </p:nvSpPr>
        <p:spPr>
          <a:xfrm>
            <a:off x="7019925" y="4660900"/>
            <a:ext cx="2139950" cy="9652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dirty="0" smtClean="0"/>
              <a:t>Укрепление производств. цепочек</a:t>
            </a:r>
            <a:endParaRPr lang="en-US" dirty="0"/>
          </a:p>
        </p:txBody>
      </p:sp>
      <p:sp>
        <p:nvSpPr>
          <p:cNvPr id="15" name="Oval 14"/>
          <p:cNvSpPr/>
          <p:nvPr/>
        </p:nvSpPr>
        <p:spPr>
          <a:xfrm>
            <a:off x="1438275" y="5626100"/>
            <a:ext cx="2139950" cy="9652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dirty="0"/>
              <a:t>Укрепление </a:t>
            </a:r>
            <a:r>
              <a:rPr lang="ru-RU" dirty="0" err="1" smtClean="0"/>
              <a:t>координац</a:t>
            </a:r>
            <a:r>
              <a:rPr lang="ru-RU" dirty="0" smtClean="0"/>
              <a:t>. механизмов </a:t>
            </a:r>
            <a:endParaRPr lang="en-US" dirty="0"/>
          </a:p>
        </p:txBody>
      </p:sp>
    </p:spTree>
    <p:extLst>
      <p:ext uri="{BB962C8B-B14F-4D97-AF65-F5344CB8AC3E}">
        <p14:creationId xmlns:p14="http://schemas.microsoft.com/office/powerpoint/2010/main" val="57990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10" grpId="0" animBg="1"/>
      <p:bldP spid="11" grpId="0" animBg="1"/>
      <p:bldP spid="12" grpId="0" animBg="1"/>
      <p:bldP spid="13" grpId="0" animBg="1"/>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28638"/>
            <a:ext cx="9144000" cy="1143000"/>
          </a:xfrm>
        </p:spPr>
        <p:txBody>
          <a:bodyPr/>
          <a:lstStyle/>
          <a:p>
            <a:r>
              <a:rPr lang="ru-RU" b="1" dirty="0"/>
              <a:t>Компонент 3. Расширение практик климатически оптимизированного сельского хозяйства</a:t>
            </a:r>
            <a:endParaRPr lang="en-US" b="1" dirty="0"/>
          </a:p>
        </p:txBody>
      </p:sp>
      <p:sp>
        <p:nvSpPr>
          <p:cNvPr id="4" name="Down Arrow 3"/>
          <p:cNvSpPr/>
          <p:nvPr/>
        </p:nvSpPr>
        <p:spPr>
          <a:xfrm>
            <a:off x="1689100" y="2247900"/>
            <a:ext cx="1333500" cy="901700"/>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5" name="Down Arrow 4"/>
          <p:cNvSpPr/>
          <p:nvPr/>
        </p:nvSpPr>
        <p:spPr>
          <a:xfrm>
            <a:off x="6188075" y="2247900"/>
            <a:ext cx="1333500" cy="901700"/>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Horizontal Scroll 5"/>
          <p:cNvSpPr/>
          <p:nvPr/>
        </p:nvSpPr>
        <p:spPr>
          <a:xfrm>
            <a:off x="355600" y="3149600"/>
            <a:ext cx="4000500" cy="1498600"/>
          </a:xfrm>
          <a:prstGeom prst="horizontalScroll">
            <a:avLst/>
          </a:prstGeom>
        </p:spPr>
        <p:style>
          <a:lnRef idx="1">
            <a:schemeClr val="accent6"/>
          </a:lnRef>
          <a:fillRef idx="2">
            <a:schemeClr val="accent6"/>
          </a:fillRef>
          <a:effectRef idx="1">
            <a:schemeClr val="accent6"/>
          </a:effectRef>
          <a:fontRef idx="minor">
            <a:schemeClr val="dk1"/>
          </a:fontRef>
        </p:style>
        <p:txBody>
          <a:bodyPr rtlCol="0" anchor="ctr"/>
          <a:lstStyle/>
          <a:p>
            <a:r>
              <a:rPr lang="ru-RU" dirty="0"/>
              <a:t>Расширение масштабов </a:t>
            </a:r>
            <a:r>
              <a:rPr lang="ru-RU" dirty="0" smtClean="0"/>
              <a:t>подходов </a:t>
            </a:r>
            <a:r>
              <a:rPr lang="ru-RU" dirty="0"/>
              <a:t>к управлению </a:t>
            </a:r>
            <a:r>
              <a:rPr lang="ru-RU" b="1" dirty="0"/>
              <a:t>рисками, связанными с </a:t>
            </a:r>
            <a:r>
              <a:rPr lang="ru-RU" b="1" dirty="0" smtClean="0"/>
              <a:t>засухой</a:t>
            </a:r>
            <a:r>
              <a:rPr lang="ru-RU" dirty="0" smtClean="0"/>
              <a:t>, </a:t>
            </a:r>
            <a:r>
              <a:rPr lang="ru-RU" dirty="0"/>
              <a:t>и новаторских технологий </a:t>
            </a:r>
            <a:r>
              <a:rPr lang="ru-RU" dirty="0" smtClean="0"/>
              <a:t>КУПР</a:t>
            </a:r>
            <a:endParaRPr lang="en-US" dirty="0"/>
          </a:p>
        </p:txBody>
      </p:sp>
      <p:sp>
        <p:nvSpPr>
          <p:cNvPr id="7" name="Horizontal Scroll 6"/>
          <p:cNvSpPr/>
          <p:nvPr/>
        </p:nvSpPr>
        <p:spPr>
          <a:xfrm>
            <a:off x="4714875" y="3149600"/>
            <a:ext cx="4302125" cy="1498600"/>
          </a:xfrm>
          <a:prstGeom prst="horizontalScroll">
            <a:avLst/>
          </a:prstGeom>
        </p:spPr>
        <p:style>
          <a:lnRef idx="1">
            <a:schemeClr val="dk1"/>
          </a:lnRef>
          <a:fillRef idx="2">
            <a:schemeClr val="dk1"/>
          </a:fillRef>
          <a:effectRef idx="1">
            <a:schemeClr val="dk1"/>
          </a:effectRef>
          <a:fontRef idx="minor">
            <a:schemeClr val="dk1"/>
          </a:fontRef>
        </p:style>
        <p:txBody>
          <a:bodyPr rtlCol="0" anchor="ctr"/>
          <a:lstStyle/>
          <a:p>
            <a:r>
              <a:rPr lang="ru-RU" dirty="0"/>
              <a:t>Р</a:t>
            </a:r>
            <a:r>
              <a:rPr lang="ru-RU" dirty="0" smtClean="0"/>
              <a:t>асширение </a:t>
            </a:r>
            <a:r>
              <a:rPr lang="ru-RU" dirty="0"/>
              <a:t>масштабов технологий и подходов в управлении </a:t>
            </a:r>
            <a:r>
              <a:rPr lang="ru-RU" b="1" dirty="0"/>
              <a:t>засоленными </a:t>
            </a:r>
            <a:r>
              <a:rPr lang="ru-RU" dirty="0"/>
              <a:t>производственными ландшафтами </a:t>
            </a:r>
            <a:endParaRPr lang="en-US" dirty="0"/>
          </a:p>
        </p:txBody>
      </p:sp>
      <p:sp>
        <p:nvSpPr>
          <p:cNvPr id="10" name="Oval 9"/>
          <p:cNvSpPr/>
          <p:nvPr/>
        </p:nvSpPr>
        <p:spPr>
          <a:xfrm>
            <a:off x="0" y="4648200"/>
            <a:ext cx="2184400" cy="9652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sz="1600" dirty="0" smtClean="0"/>
              <a:t>Планы </a:t>
            </a:r>
            <a:r>
              <a:rPr lang="ru-RU" sz="1600" dirty="0"/>
              <a:t>по </a:t>
            </a:r>
            <a:r>
              <a:rPr lang="ru-RU" sz="1600" dirty="0" smtClean="0"/>
              <a:t>землепользованию</a:t>
            </a:r>
            <a:endParaRPr lang="en-US" sz="1600" dirty="0"/>
          </a:p>
        </p:txBody>
      </p:sp>
      <p:sp>
        <p:nvSpPr>
          <p:cNvPr id="11" name="Oval 10"/>
          <p:cNvSpPr/>
          <p:nvPr/>
        </p:nvSpPr>
        <p:spPr>
          <a:xfrm>
            <a:off x="2355850" y="4648200"/>
            <a:ext cx="2139950" cy="9652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sz="1400" dirty="0" smtClean="0"/>
              <a:t>Подготовка организаций  повышения потенциала</a:t>
            </a:r>
            <a:endParaRPr lang="en-US" sz="1400" dirty="0"/>
          </a:p>
        </p:txBody>
      </p:sp>
      <p:sp>
        <p:nvSpPr>
          <p:cNvPr id="12" name="Oval 11"/>
          <p:cNvSpPr/>
          <p:nvPr/>
        </p:nvSpPr>
        <p:spPr>
          <a:xfrm>
            <a:off x="4598987" y="4800600"/>
            <a:ext cx="2305050" cy="965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ru-RU" sz="1600" dirty="0"/>
              <a:t>Р</a:t>
            </a:r>
            <a:r>
              <a:rPr lang="ru-RU" sz="1600" dirty="0" smtClean="0"/>
              <a:t>уководство </a:t>
            </a:r>
            <a:r>
              <a:rPr lang="ru-RU" sz="1600" dirty="0"/>
              <a:t>по </a:t>
            </a:r>
            <a:r>
              <a:rPr lang="ru-RU" sz="1600" dirty="0" smtClean="0"/>
              <a:t>борьбе </a:t>
            </a:r>
            <a:r>
              <a:rPr lang="ru-RU" sz="1600" dirty="0"/>
              <a:t>с засолением </a:t>
            </a:r>
            <a:endParaRPr lang="en-US" sz="1600" dirty="0"/>
          </a:p>
        </p:txBody>
      </p:sp>
      <p:sp>
        <p:nvSpPr>
          <p:cNvPr id="13" name="Oval 12"/>
          <p:cNvSpPr/>
          <p:nvPr/>
        </p:nvSpPr>
        <p:spPr>
          <a:xfrm>
            <a:off x="7121525" y="4648200"/>
            <a:ext cx="2139950" cy="965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ru-RU" sz="1200" dirty="0"/>
              <a:t>Подготовка организаций  повышения потенциала</a:t>
            </a:r>
            <a:endParaRPr lang="en-US" sz="1200" dirty="0"/>
          </a:p>
        </p:txBody>
      </p:sp>
      <p:sp>
        <p:nvSpPr>
          <p:cNvPr id="15" name="Oval 14"/>
          <p:cNvSpPr/>
          <p:nvPr/>
        </p:nvSpPr>
        <p:spPr>
          <a:xfrm>
            <a:off x="1438275" y="5626100"/>
            <a:ext cx="2139950" cy="9652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sz="1400" dirty="0"/>
              <a:t>Расширение масштабов </a:t>
            </a:r>
            <a:r>
              <a:rPr lang="ru-RU" sz="1400" dirty="0" smtClean="0"/>
              <a:t>в </a:t>
            </a:r>
            <a:r>
              <a:rPr lang="ru-RU" sz="1400" dirty="0"/>
              <a:t>борьбе с </a:t>
            </a:r>
            <a:r>
              <a:rPr lang="ru-RU" sz="1400" dirty="0" smtClean="0"/>
              <a:t>засухи</a:t>
            </a:r>
            <a:endParaRPr lang="en-US" sz="1400" dirty="0"/>
          </a:p>
        </p:txBody>
      </p:sp>
      <p:sp>
        <p:nvSpPr>
          <p:cNvPr id="14" name="Oval 13"/>
          <p:cNvSpPr/>
          <p:nvPr/>
        </p:nvSpPr>
        <p:spPr>
          <a:xfrm>
            <a:off x="6451600" y="5765800"/>
            <a:ext cx="2139950" cy="965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ru-RU" sz="1200" dirty="0"/>
              <a:t>Расширение масштабов </a:t>
            </a:r>
            <a:r>
              <a:rPr lang="ru-RU" sz="1200" dirty="0" smtClean="0"/>
              <a:t>по борьбе </a:t>
            </a:r>
            <a:r>
              <a:rPr lang="ru-RU" sz="1200" dirty="0"/>
              <a:t>с засолением </a:t>
            </a:r>
            <a:endParaRPr lang="en-US" sz="1200" dirty="0"/>
          </a:p>
        </p:txBody>
      </p:sp>
    </p:spTree>
    <p:extLst>
      <p:ext uri="{BB962C8B-B14F-4D97-AF65-F5344CB8AC3E}">
        <p14:creationId xmlns:p14="http://schemas.microsoft.com/office/powerpoint/2010/main" val="4043053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500"/>
                                        <p:tgtEl>
                                          <p:spTgt spid="1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10" grpId="0" animBg="1"/>
      <p:bldP spid="11" grpId="0" animBg="1"/>
      <p:bldP spid="12" grpId="0" animBg="1"/>
      <p:bldP spid="13" grpId="0" animBg="1"/>
      <p:bldP spid="15"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001000" cy="774700"/>
          </a:xfrm>
        </p:spPr>
        <p:txBody>
          <a:bodyPr/>
          <a:lstStyle/>
          <a:p>
            <a:r>
              <a:rPr lang="ru-RU" b="1" dirty="0" smtClean="0"/>
              <a:t>Индикативные результаты</a:t>
            </a:r>
            <a:endParaRPr lang="en-US" b="1" dirty="0"/>
          </a:p>
        </p:txBody>
      </p:sp>
      <p:sp>
        <p:nvSpPr>
          <p:cNvPr id="3" name="Content Placeholder 2"/>
          <p:cNvSpPr>
            <a:spLocks noGrp="1"/>
          </p:cNvSpPr>
          <p:nvPr>
            <p:ph idx="1"/>
          </p:nvPr>
        </p:nvSpPr>
        <p:spPr>
          <a:xfrm>
            <a:off x="0" y="1168400"/>
            <a:ext cx="8686800" cy="4525963"/>
          </a:xfrm>
        </p:spPr>
        <p:txBody>
          <a:bodyPr/>
          <a:lstStyle/>
          <a:p>
            <a:r>
              <a:rPr lang="ru-RU" sz="2800" dirty="0" smtClean="0"/>
              <a:t>Лучшие практики на </a:t>
            </a:r>
            <a:r>
              <a:rPr lang="ru-RU" sz="2800" dirty="0" err="1" smtClean="0"/>
              <a:t>ок</a:t>
            </a:r>
            <a:r>
              <a:rPr lang="ru-RU" sz="2800" dirty="0" smtClean="0"/>
              <a:t>. 300 тыс. гектаров подверженных засухе земель и на </a:t>
            </a:r>
            <a:r>
              <a:rPr lang="ru-RU" sz="2800" dirty="0" err="1" smtClean="0"/>
              <a:t>ок</a:t>
            </a:r>
            <a:r>
              <a:rPr lang="ru-RU" sz="2800" dirty="0" smtClean="0"/>
              <a:t>. 100 тыс. гектаров засоленных земель</a:t>
            </a:r>
          </a:p>
          <a:p>
            <a:r>
              <a:rPr lang="ru-RU" sz="2800" dirty="0" smtClean="0"/>
              <a:t>Потенциал до 20 организаций (до 4 в каждой стране), 5 производственных цепочек</a:t>
            </a:r>
          </a:p>
          <a:p>
            <a:pPr>
              <a:spcAft>
                <a:spcPts val="0"/>
              </a:spcAft>
              <a:tabLst>
                <a:tab pos="2743200" algn="ctr"/>
                <a:tab pos="5486400" algn="r"/>
              </a:tabLst>
              <a:defRPr/>
            </a:pPr>
            <a:r>
              <a:rPr lang="ru-RU" sz="2800" i="1" dirty="0" err="1" smtClean="0">
                <a:ea typeface="Times New Roman"/>
              </a:rPr>
              <a:t>Благополучатели</a:t>
            </a:r>
            <a:r>
              <a:rPr lang="ru-RU" sz="2800" i="1" dirty="0" smtClean="0">
                <a:ea typeface="Times New Roman"/>
              </a:rPr>
              <a:t> </a:t>
            </a:r>
            <a:r>
              <a:rPr lang="ru-RU" sz="2800" dirty="0" smtClean="0">
                <a:ea typeface="Times New Roman"/>
              </a:rPr>
              <a:t>в пастбищных, ирригационных и богарных </a:t>
            </a:r>
            <a:r>
              <a:rPr lang="ru-RU" sz="2800" dirty="0" err="1" smtClean="0">
                <a:ea typeface="Times New Roman"/>
              </a:rPr>
              <a:t>произвосдвтенных</a:t>
            </a:r>
            <a:r>
              <a:rPr lang="ru-RU" sz="2800" dirty="0" smtClean="0">
                <a:ea typeface="Times New Roman"/>
              </a:rPr>
              <a:t> системах</a:t>
            </a:r>
            <a:r>
              <a:rPr lang="en-US" sz="2800" dirty="0" smtClean="0">
                <a:ea typeface="Times New Roman"/>
              </a:rPr>
              <a:t>: 30,000</a:t>
            </a:r>
            <a:r>
              <a:rPr lang="ru-RU" sz="2800" dirty="0" smtClean="0">
                <a:ea typeface="Times New Roman"/>
              </a:rPr>
              <a:t> человек</a:t>
            </a:r>
            <a:r>
              <a:rPr lang="en-US" sz="2800" dirty="0" smtClean="0">
                <a:ea typeface="Times New Roman"/>
              </a:rPr>
              <a:t> </a:t>
            </a:r>
            <a:endParaRPr lang="en-US" sz="2800" dirty="0">
              <a:ea typeface="Times New Roman"/>
            </a:endParaRPr>
          </a:p>
          <a:p>
            <a:pPr>
              <a:spcAft>
                <a:spcPts val="0"/>
              </a:spcAft>
              <a:tabLst>
                <a:tab pos="2743200" algn="ctr"/>
                <a:tab pos="5486400" algn="r"/>
              </a:tabLst>
              <a:defRPr/>
            </a:pPr>
            <a:r>
              <a:rPr lang="ru-RU" sz="2800" i="1" dirty="0" err="1">
                <a:ea typeface="Times New Roman"/>
              </a:rPr>
              <a:t>Благополучатели</a:t>
            </a:r>
            <a:r>
              <a:rPr lang="ru-RU" sz="2800" i="1" dirty="0">
                <a:ea typeface="Times New Roman"/>
              </a:rPr>
              <a:t> </a:t>
            </a:r>
            <a:r>
              <a:rPr lang="ru-RU" sz="2800" dirty="0" smtClean="0">
                <a:ea typeface="Times New Roman"/>
              </a:rPr>
              <a:t>для личных участках садов</a:t>
            </a:r>
            <a:r>
              <a:rPr lang="en-US" sz="2800" dirty="0" smtClean="0">
                <a:ea typeface="Times New Roman"/>
              </a:rPr>
              <a:t>: </a:t>
            </a:r>
            <a:r>
              <a:rPr lang="ru-RU" sz="2800" dirty="0" smtClean="0">
                <a:ea typeface="Times New Roman"/>
              </a:rPr>
              <a:t>до </a:t>
            </a:r>
            <a:r>
              <a:rPr lang="en-US" sz="2800" dirty="0" smtClean="0">
                <a:ea typeface="Times New Roman"/>
              </a:rPr>
              <a:t>10,000</a:t>
            </a:r>
            <a:r>
              <a:rPr lang="ru-RU" sz="2800" dirty="0" smtClean="0">
                <a:ea typeface="Times New Roman"/>
              </a:rPr>
              <a:t> семей</a:t>
            </a:r>
            <a:endParaRPr lang="en-US" sz="2800" dirty="0">
              <a:ea typeface="Times New Roman"/>
            </a:endParaRPr>
          </a:p>
          <a:p>
            <a:pPr marL="0" indent="0">
              <a:buNone/>
            </a:pPr>
            <a:endParaRPr lang="en-US" sz="2800" dirty="0"/>
          </a:p>
        </p:txBody>
      </p:sp>
    </p:spTree>
    <p:extLst>
      <p:ext uri="{BB962C8B-B14F-4D97-AF65-F5344CB8AC3E}">
        <p14:creationId xmlns:p14="http://schemas.microsoft.com/office/powerpoint/2010/main" val="12604503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8184" y="0"/>
            <a:ext cx="2915816" cy="1556792"/>
          </a:xfrm>
        </p:spPr>
        <p:txBody>
          <a:bodyPr/>
          <a:lstStyle/>
          <a:p>
            <a:r>
              <a:rPr lang="ru-RU" sz="2800" b="1" dirty="0" smtClean="0"/>
              <a:t>Структура подготовки проекта</a:t>
            </a:r>
            <a:endParaRPr lang="en-US" sz="2800" b="1" dirty="0"/>
          </a:p>
        </p:txBody>
      </p:sp>
      <p:graphicFrame>
        <p:nvGraphicFramePr>
          <p:cNvPr id="4" name="Diagram 3"/>
          <p:cNvGraphicFramePr/>
          <p:nvPr>
            <p:extLst>
              <p:ext uri="{D42A27DB-BD31-4B8C-83A1-F6EECF244321}">
                <p14:modId xmlns:p14="http://schemas.microsoft.com/office/powerpoint/2010/main" val="2950426700"/>
              </p:ext>
            </p:extLst>
          </p:nvPr>
        </p:nvGraphicFramePr>
        <p:xfrm>
          <a:off x="107504" y="332656"/>
          <a:ext cx="7416824" cy="2664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ext uri="{D42A27DB-BD31-4B8C-83A1-F6EECF244321}">
                <p14:modId xmlns:p14="http://schemas.microsoft.com/office/powerpoint/2010/main" val="805336098"/>
              </p:ext>
            </p:extLst>
          </p:nvPr>
        </p:nvGraphicFramePr>
        <p:xfrm>
          <a:off x="0" y="4005064"/>
          <a:ext cx="7416824" cy="266429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Down Arrow 5"/>
          <p:cNvSpPr/>
          <p:nvPr/>
        </p:nvSpPr>
        <p:spPr>
          <a:xfrm>
            <a:off x="3347864" y="3156967"/>
            <a:ext cx="936104"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38" descr="Безимени-1.gif"/>
          <p:cNvPicPr>
            <a:picLocks noChangeAspect="1"/>
          </p:cNvPicPr>
          <p:nvPr/>
        </p:nvPicPr>
        <p:blipFill>
          <a:blip r:embed="rId12" cstate="print"/>
          <a:srcRect/>
          <a:stretch>
            <a:fillRect/>
          </a:stretch>
        </p:blipFill>
        <p:spPr bwMode="auto">
          <a:xfrm>
            <a:off x="7772400" y="6203950"/>
            <a:ext cx="1371600" cy="654050"/>
          </a:xfrm>
          <a:prstGeom prst="rect">
            <a:avLst/>
          </a:prstGeom>
          <a:noFill/>
          <a:ln w="9525">
            <a:noFill/>
            <a:miter lim="800000"/>
            <a:headEnd/>
            <a:tailEnd/>
          </a:ln>
        </p:spPr>
      </p:pic>
    </p:spTree>
    <p:extLst>
      <p:ext uri="{BB962C8B-B14F-4D97-AF65-F5344CB8AC3E}">
        <p14:creationId xmlns:p14="http://schemas.microsoft.com/office/powerpoint/2010/main" val="6123362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ru-RU" sz="3600" b="1" dirty="0" smtClean="0"/>
              <a:t>Возможные проектные партнеры</a:t>
            </a:r>
            <a:endParaRPr lang="en-US" sz="3600" b="1" dirty="0"/>
          </a:p>
        </p:txBody>
      </p:sp>
      <p:sp>
        <p:nvSpPr>
          <p:cNvPr id="5" name="Content Placeholder 2"/>
          <p:cNvSpPr>
            <a:spLocks noGrp="1"/>
          </p:cNvSpPr>
          <p:nvPr>
            <p:ph idx="1"/>
          </p:nvPr>
        </p:nvSpPr>
        <p:spPr>
          <a:xfrm>
            <a:off x="323528" y="1677987"/>
            <a:ext cx="8229600" cy="4525963"/>
          </a:xfrm>
        </p:spPr>
        <p:txBody>
          <a:bodyPr/>
          <a:lstStyle/>
          <a:p>
            <a:r>
              <a:rPr lang="en-US" sz="2800" dirty="0" smtClean="0"/>
              <a:t>Biodiversity international, </a:t>
            </a:r>
            <a:r>
              <a:rPr lang="en-US" sz="2800" dirty="0" smtClean="0"/>
              <a:t>GIZ</a:t>
            </a:r>
            <a:r>
              <a:rPr lang="en-US" sz="2800" dirty="0" smtClean="0"/>
              <a:t>, ICARDA,  ICBA</a:t>
            </a:r>
            <a:r>
              <a:rPr lang="ru-RU" sz="2800" dirty="0" smtClean="0"/>
              <a:t>…</a:t>
            </a:r>
            <a:endParaRPr lang="en-US" sz="2800" dirty="0" smtClean="0"/>
          </a:p>
          <a:p>
            <a:r>
              <a:rPr lang="ru-RU" sz="2800" dirty="0" smtClean="0"/>
              <a:t>Доноры</a:t>
            </a:r>
            <a:r>
              <a:rPr lang="en-US" sz="2800" dirty="0" smtClean="0"/>
              <a:t>: IFAD, SDC, </a:t>
            </a:r>
            <a:r>
              <a:rPr lang="en-US" sz="2800" dirty="0"/>
              <a:t>WB, </a:t>
            </a:r>
            <a:r>
              <a:rPr lang="en-US" sz="2800" dirty="0" smtClean="0"/>
              <a:t>EU,</a:t>
            </a:r>
            <a:r>
              <a:rPr lang="ru-RU" sz="2800" dirty="0" smtClean="0"/>
              <a:t> </a:t>
            </a:r>
            <a:r>
              <a:rPr lang="en-US" sz="2800" dirty="0" smtClean="0"/>
              <a:t>UNDP</a:t>
            </a:r>
            <a:r>
              <a:rPr lang="ru-RU" sz="2800" dirty="0" smtClean="0"/>
              <a:t>…</a:t>
            </a:r>
            <a:r>
              <a:rPr lang="en-US" sz="2800" dirty="0" smtClean="0"/>
              <a:t> </a:t>
            </a:r>
          </a:p>
          <a:p>
            <a:r>
              <a:rPr lang="ru-RU" sz="2800" dirty="0" smtClean="0"/>
              <a:t>Национальные институты: исследовательские институты, фермерские ассоциации, государственные организации</a:t>
            </a:r>
          </a:p>
          <a:p>
            <a:r>
              <a:rPr lang="ru-RU" sz="2800" dirty="0"/>
              <a:t>Поддержка: </a:t>
            </a:r>
            <a:r>
              <a:rPr lang="ru-RU" sz="2800" dirty="0" smtClean="0"/>
              <a:t>Представительства </a:t>
            </a:r>
            <a:r>
              <a:rPr lang="ru-RU" sz="2800" dirty="0"/>
              <a:t>ФАО </a:t>
            </a:r>
            <a:r>
              <a:rPr lang="ru-RU" sz="2800" dirty="0" smtClean="0"/>
              <a:t>в</a:t>
            </a:r>
            <a:r>
              <a:rPr lang="en-US" sz="2800" dirty="0" smtClean="0"/>
              <a:t> </a:t>
            </a:r>
            <a:r>
              <a:rPr lang="ru-RU" sz="2800" dirty="0" smtClean="0"/>
              <a:t>странах </a:t>
            </a:r>
            <a:r>
              <a:rPr lang="ru-RU" sz="2800" dirty="0" smtClean="0"/>
              <a:t>Центральной Азии</a:t>
            </a:r>
            <a:endParaRPr lang="ru-RU" sz="2800" dirty="0"/>
          </a:p>
          <a:p>
            <a:endParaRPr lang="ru-RU" sz="2800" dirty="0" smtClean="0"/>
          </a:p>
          <a:p>
            <a:endParaRPr lang="en-US" sz="2800" dirty="0"/>
          </a:p>
        </p:txBody>
      </p:sp>
      <p:pic>
        <p:nvPicPr>
          <p:cNvPr id="6" name="Picture 38" descr="Безимени-1.gif"/>
          <p:cNvPicPr>
            <a:picLocks noChangeAspect="1"/>
          </p:cNvPicPr>
          <p:nvPr/>
        </p:nvPicPr>
        <p:blipFill>
          <a:blip r:embed="rId2" cstate="print"/>
          <a:srcRect/>
          <a:stretch>
            <a:fillRect/>
          </a:stretch>
        </p:blipFill>
        <p:spPr bwMode="auto">
          <a:xfrm>
            <a:off x="7772400" y="6203950"/>
            <a:ext cx="1371600" cy="654050"/>
          </a:xfrm>
          <a:prstGeom prst="rect">
            <a:avLst/>
          </a:prstGeom>
          <a:noFill/>
          <a:ln w="9525">
            <a:noFill/>
            <a:miter lim="800000"/>
            <a:headEnd/>
            <a:tailEnd/>
          </a:ln>
        </p:spPr>
      </p:pic>
    </p:spTree>
    <p:extLst>
      <p:ext uri="{BB962C8B-B14F-4D97-AF65-F5344CB8AC3E}">
        <p14:creationId xmlns:p14="http://schemas.microsoft.com/office/powerpoint/2010/main" val="17142209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34841"/>
            <a:ext cx="8229600" cy="1143000"/>
          </a:xfrm>
        </p:spPr>
        <p:txBody>
          <a:bodyPr/>
          <a:lstStyle/>
          <a:p>
            <a:r>
              <a:rPr lang="ru-RU" sz="2800" b="1" dirty="0" smtClean="0"/>
              <a:t>Основные даты проекта </a:t>
            </a:r>
            <a:r>
              <a:rPr lang="en-US" sz="2800" b="1" dirty="0" smtClean="0"/>
              <a:t>CACILM2</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2962177"/>
              </p:ext>
            </p:extLst>
          </p:nvPr>
        </p:nvGraphicFramePr>
        <p:xfrm>
          <a:off x="88900" y="1600200"/>
          <a:ext cx="85979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735106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91600" cy="1143000"/>
          </a:xfrm>
        </p:spPr>
        <p:txBody>
          <a:bodyPr/>
          <a:lstStyle/>
          <a:p>
            <a:r>
              <a:rPr lang="en-US" sz="3600" b="1" dirty="0" smtClean="0"/>
              <a:t>CACILM2 </a:t>
            </a:r>
            <a:r>
              <a:rPr lang="ru-RU" sz="3600" b="1" dirty="0" smtClean="0"/>
              <a:t>и МКУР: Возможные пути интеграции и сотрудничества</a:t>
            </a:r>
            <a:endParaRPr lang="en-US" sz="3600" b="1" dirty="0"/>
          </a:p>
        </p:txBody>
      </p:sp>
      <p:sp>
        <p:nvSpPr>
          <p:cNvPr id="3" name="Content Placeholder 2"/>
          <p:cNvSpPr>
            <a:spLocks noGrp="1"/>
          </p:cNvSpPr>
          <p:nvPr>
            <p:ph idx="1"/>
          </p:nvPr>
        </p:nvSpPr>
        <p:spPr>
          <a:xfrm>
            <a:off x="0" y="1206500"/>
            <a:ext cx="8191500" cy="4525963"/>
          </a:xfrm>
        </p:spPr>
        <p:txBody>
          <a:bodyPr/>
          <a:lstStyle/>
          <a:p>
            <a:pPr marL="0" indent="0">
              <a:buNone/>
            </a:pPr>
            <a:r>
              <a:rPr lang="ru-RU" b="1" i="1" dirty="0" smtClean="0"/>
              <a:t>Управление знаниями: </a:t>
            </a:r>
          </a:p>
          <a:p>
            <a:pPr>
              <a:buFont typeface="Wingdings" panose="05000000000000000000" pitchFamily="2" charset="2"/>
              <a:buChar char="Ø"/>
            </a:pPr>
            <a:r>
              <a:rPr lang="ru-RU" sz="2800" dirty="0" smtClean="0"/>
              <a:t>Платформа знаний по лучшим </a:t>
            </a:r>
            <a:r>
              <a:rPr lang="ru-RU" sz="2800" dirty="0" smtClean="0"/>
              <a:t>практика</a:t>
            </a:r>
            <a:r>
              <a:rPr lang="ru-RU" sz="2800" dirty="0" smtClean="0"/>
              <a:t>м</a:t>
            </a:r>
            <a:endParaRPr lang="ru-RU" sz="2800" dirty="0" smtClean="0"/>
          </a:p>
          <a:p>
            <a:pPr>
              <a:buFont typeface="Wingdings" panose="05000000000000000000" pitchFamily="2" charset="2"/>
              <a:buChar char="Ø"/>
            </a:pPr>
            <a:r>
              <a:rPr lang="ru-RU" sz="2800" dirty="0" smtClean="0"/>
              <a:t>Обмен знаниями и опытом по улучшению управления земельными ресурсами</a:t>
            </a:r>
          </a:p>
          <a:p>
            <a:pPr>
              <a:buFont typeface="Wingdings" panose="05000000000000000000" pitchFamily="2" charset="2"/>
              <a:buChar char="Ø"/>
            </a:pPr>
            <a:r>
              <a:rPr lang="ru-RU" sz="2800" dirty="0" smtClean="0"/>
              <a:t>Создание региональных экспертных групп по </a:t>
            </a:r>
            <a:r>
              <a:rPr lang="ru-RU" sz="2800" dirty="0" smtClean="0"/>
              <a:t>КУПР на базе НИЦ</a:t>
            </a:r>
            <a:endParaRPr lang="ru-RU" dirty="0" smtClean="0"/>
          </a:p>
          <a:p>
            <a:pPr marL="0" indent="0">
              <a:buNone/>
            </a:pPr>
            <a:r>
              <a:rPr lang="ru-RU" dirty="0" smtClean="0"/>
              <a:t>		</a:t>
            </a:r>
          </a:p>
        </p:txBody>
      </p:sp>
    </p:spTree>
    <p:extLst>
      <p:ext uri="{BB962C8B-B14F-4D97-AF65-F5344CB8AC3E}">
        <p14:creationId xmlns:p14="http://schemas.microsoft.com/office/powerpoint/2010/main" val="42860013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91600" cy="1143000"/>
          </a:xfrm>
        </p:spPr>
        <p:txBody>
          <a:bodyPr/>
          <a:lstStyle/>
          <a:p>
            <a:r>
              <a:rPr lang="en-US" sz="3600" b="1" dirty="0" smtClean="0"/>
              <a:t>CACILM2 </a:t>
            </a:r>
            <a:r>
              <a:rPr lang="ru-RU" sz="3600" b="1" dirty="0" smtClean="0"/>
              <a:t>и МКУР: Возможные пути интеграции и сотрудничества-2</a:t>
            </a:r>
            <a:endParaRPr lang="en-US" sz="3600" b="1" dirty="0"/>
          </a:p>
        </p:txBody>
      </p:sp>
      <p:sp>
        <p:nvSpPr>
          <p:cNvPr id="3" name="Content Placeholder 2"/>
          <p:cNvSpPr>
            <a:spLocks noGrp="1"/>
          </p:cNvSpPr>
          <p:nvPr>
            <p:ph idx="1"/>
          </p:nvPr>
        </p:nvSpPr>
        <p:spPr>
          <a:xfrm>
            <a:off x="0" y="1600200"/>
            <a:ext cx="8191500" cy="4525963"/>
          </a:xfrm>
        </p:spPr>
        <p:txBody>
          <a:bodyPr/>
          <a:lstStyle/>
          <a:p>
            <a:pPr marL="0" indent="0">
              <a:buNone/>
            </a:pPr>
            <a:r>
              <a:rPr lang="ru-RU" b="1" i="1" dirty="0" smtClean="0"/>
              <a:t>Повышение потенциала и стратегическая поддержка: </a:t>
            </a:r>
          </a:p>
          <a:p>
            <a:pPr>
              <a:buFont typeface="Wingdings" panose="05000000000000000000" pitchFamily="2" charset="2"/>
              <a:buChar char="Ø"/>
            </a:pPr>
            <a:r>
              <a:rPr lang="ru-RU" sz="2400" dirty="0" smtClean="0"/>
              <a:t>Подготовка аналитических материалов по </a:t>
            </a:r>
            <a:r>
              <a:rPr lang="ru-RU" sz="2400" dirty="0" smtClean="0"/>
              <a:t>практикам климатически-устойчивого </a:t>
            </a:r>
            <a:r>
              <a:rPr lang="ru-RU" sz="2400" dirty="0" smtClean="0"/>
              <a:t>сельского хозяйства</a:t>
            </a:r>
          </a:p>
          <a:p>
            <a:pPr>
              <a:buFont typeface="Wingdings" panose="05000000000000000000" pitchFamily="2" charset="2"/>
              <a:buChar char="Ø"/>
            </a:pPr>
            <a:r>
              <a:rPr lang="ru-RU" sz="2400" dirty="0" smtClean="0"/>
              <a:t>Разработка региональных индикаторов (напр., </a:t>
            </a:r>
            <a:r>
              <a:rPr lang="en-US" sz="2400" i="1" dirty="0" smtClean="0"/>
              <a:t>LDN</a:t>
            </a:r>
            <a:r>
              <a:rPr lang="ru-RU" sz="2400" dirty="0" smtClean="0"/>
              <a:t>, по экономической оценке ЭУ и т.д.</a:t>
            </a:r>
            <a:r>
              <a:rPr lang="en-US" sz="2400" dirty="0" smtClean="0"/>
              <a:t>),</a:t>
            </a:r>
            <a:r>
              <a:rPr lang="ru-RU" sz="2400" dirty="0" smtClean="0"/>
              <a:t> создание региональных документов по продвижению лучших практик </a:t>
            </a:r>
            <a:r>
              <a:rPr lang="ru-RU" sz="2400" dirty="0"/>
              <a:t>(напр. добровольных руководящих </a:t>
            </a:r>
            <a:r>
              <a:rPr lang="ru-RU" sz="2400" dirty="0" smtClean="0"/>
              <a:t>принципов по КУСХ)</a:t>
            </a:r>
          </a:p>
        </p:txBody>
      </p:sp>
    </p:spTree>
    <p:extLst>
      <p:ext uri="{BB962C8B-B14F-4D97-AF65-F5344CB8AC3E}">
        <p14:creationId xmlns:p14="http://schemas.microsoft.com/office/powerpoint/2010/main" val="22267945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91600" cy="1143000"/>
          </a:xfrm>
        </p:spPr>
        <p:txBody>
          <a:bodyPr/>
          <a:lstStyle/>
          <a:p>
            <a:r>
              <a:rPr lang="en-US" sz="3600" b="1" dirty="0" smtClean="0"/>
              <a:t>CACILM2 </a:t>
            </a:r>
            <a:r>
              <a:rPr lang="ru-RU" sz="3600" b="1" dirty="0" smtClean="0"/>
              <a:t>и МКУР: Возможные пути интеграции и сотрудничества-2</a:t>
            </a:r>
            <a:endParaRPr lang="en-US" sz="3600" b="1" dirty="0"/>
          </a:p>
        </p:txBody>
      </p:sp>
      <p:sp>
        <p:nvSpPr>
          <p:cNvPr id="3" name="Content Placeholder 2"/>
          <p:cNvSpPr>
            <a:spLocks noGrp="1"/>
          </p:cNvSpPr>
          <p:nvPr>
            <p:ph idx="1"/>
          </p:nvPr>
        </p:nvSpPr>
        <p:spPr>
          <a:xfrm>
            <a:off x="0" y="1600200"/>
            <a:ext cx="4902200" cy="4525963"/>
          </a:xfrm>
        </p:spPr>
        <p:txBody>
          <a:bodyPr/>
          <a:lstStyle/>
          <a:p>
            <a:pPr marL="0" indent="0">
              <a:buNone/>
            </a:pPr>
            <a:r>
              <a:rPr lang="ru-RU" sz="2400" b="1" i="1" dirty="0" smtClean="0"/>
              <a:t>Управление и продвижение результатов</a:t>
            </a:r>
          </a:p>
          <a:p>
            <a:pPr>
              <a:buFont typeface="Wingdings" panose="05000000000000000000" pitchFamily="2" charset="2"/>
              <a:buChar char="Ø"/>
            </a:pPr>
            <a:endParaRPr lang="ru-RU" sz="1800" dirty="0" smtClean="0"/>
          </a:p>
          <a:p>
            <a:pPr>
              <a:buFont typeface="Wingdings" panose="05000000000000000000" pitchFamily="2" charset="2"/>
              <a:buChar char="Ø"/>
            </a:pPr>
            <a:r>
              <a:rPr lang="ru-RU" sz="2400" dirty="0" smtClean="0"/>
              <a:t>Интеграция координационных органов на региональном уровне в структуры </a:t>
            </a:r>
            <a:r>
              <a:rPr lang="ru-RU" sz="2400" dirty="0" smtClean="0"/>
              <a:t>МКУР</a:t>
            </a:r>
            <a:endParaRPr lang="ru-RU" sz="2400" dirty="0" smtClean="0"/>
          </a:p>
          <a:p>
            <a:pPr>
              <a:buFont typeface="Wingdings" panose="05000000000000000000" pitchFamily="2" charset="2"/>
              <a:buChar char="Ø"/>
            </a:pPr>
            <a:r>
              <a:rPr lang="ru-RU" sz="2400" dirty="0" smtClean="0"/>
              <a:t>Организация мероприятий </a:t>
            </a:r>
            <a:r>
              <a:rPr lang="en-US" sz="2400" dirty="0" smtClean="0"/>
              <a:t>CACILM2 </a:t>
            </a:r>
            <a:r>
              <a:rPr lang="ru-RU" sz="2400" dirty="0" smtClean="0"/>
              <a:t>на базе</a:t>
            </a:r>
            <a:r>
              <a:rPr lang="en-US" sz="2400" dirty="0" smtClean="0"/>
              <a:t> </a:t>
            </a:r>
            <a:r>
              <a:rPr lang="ru-RU" sz="2400" dirty="0" smtClean="0"/>
              <a:t>подразделений МКУР (НИЦ МКУР)</a:t>
            </a:r>
          </a:p>
          <a:p>
            <a:pPr>
              <a:buFont typeface="Wingdings" panose="05000000000000000000" pitchFamily="2" charset="2"/>
              <a:buChar char="Ø"/>
            </a:pPr>
            <a:endParaRPr lang="ru-RU" sz="1800" dirty="0" smtClean="0"/>
          </a:p>
          <a:p>
            <a:pPr>
              <a:buFont typeface="Wingdings" panose="05000000000000000000" pitchFamily="2" charset="2"/>
              <a:buChar char="Ø"/>
            </a:pPr>
            <a:endParaRPr lang="ru-RU" sz="1800" dirty="0" smtClean="0"/>
          </a:p>
          <a:p>
            <a:pPr>
              <a:buFont typeface="Wingdings" panose="05000000000000000000" pitchFamily="2" charset="2"/>
              <a:buChar char="Ø"/>
            </a:pPr>
            <a:endParaRPr lang="ru-RU" sz="1800" dirty="0" smtClean="0"/>
          </a:p>
          <a:p>
            <a:pPr marL="0" indent="0">
              <a:buNone/>
            </a:pPr>
            <a:endParaRPr lang="ru-RU" sz="1800" dirty="0" smtClean="0"/>
          </a:p>
          <a:p>
            <a:pPr>
              <a:buFont typeface="Wingdings" panose="05000000000000000000" pitchFamily="2" charset="2"/>
              <a:buChar char="Ø"/>
            </a:pPr>
            <a:endParaRPr lang="ru-RU" sz="1800" dirty="0" smtClean="0"/>
          </a:p>
        </p:txBody>
      </p:sp>
      <p:sp>
        <p:nvSpPr>
          <p:cNvPr id="11" name="Content Placeholder 2"/>
          <p:cNvSpPr txBox="1">
            <a:spLocks/>
          </p:cNvSpPr>
          <p:nvPr/>
        </p:nvSpPr>
        <p:spPr bwMode="auto">
          <a:xfrm>
            <a:off x="4724400" y="2082798"/>
            <a:ext cx="4419600" cy="3852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Wingdings 2" pitchFamily="18" charset="2"/>
              <a:buNone/>
              <a:defRPr/>
            </a:pPr>
            <a:r>
              <a:rPr lang="ru-RU" sz="2000" b="1" dirty="0" smtClean="0">
                <a:solidFill>
                  <a:srgbClr val="002060"/>
                </a:solidFill>
                <a:latin typeface="Calibri" pitchFamily="34" charset="0"/>
                <a:cs typeface="Calibri" pitchFamily="34" charset="0"/>
              </a:rPr>
              <a:t>Региональный уровень (</a:t>
            </a:r>
            <a:r>
              <a:rPr lang="ru-RU" sz="2000" b="1" dirty="0" err="1" smtClean="0">
                <a:solidFill>
                  <a:srgbClr val="002060"/>
                </a:solidFill>
                <a:latin typeface="Calibri" pitchFamily="34" charset="0"/>
                <a:cs typeface="Calibri" pitchFamily="34" charset="0"/>
              </a:rPr>
              <a:t>предв</a:t>
            </a:r>
            <a:r>
              <a:rPr lang="ru-RU" sz="2000" b="1" dirty="0" smtClean="0">
                <a:solidFill>
                  <a:srgbClr val="002060"/>
                </a:solidFill>
                <a:latin typeface="Calibri" pitchFamily="34" charset="0"/>
                <a:cs typeface="Calibri" pitchFamily="34" charset="0"/>
              </a:rPr>
              <a:t>.)</a:t>
            </a:r>
          </a:p>
          <a:p>
            <a:pPr marL="0" indent="0" algn="ctr">
              <a:buFont typeface="Wingdings 2" pitchFamily="18" charset="2"/>
              <a:buNone/>
              <a:defRPr/>
            </a:pPr>
            <a:endParaRPr lang="ru-RU" sz="2400" b="1" dirty="0" smtClean="0">
              <a:solidFill>
                <a:srgbClr val="002060"/>
              </a:solidFill>
              <a:latin typeface="Calibri" pitchFamily="34" charset="0"/>
              <a:cs typeface="Calibri" pitchFamily="34" charset="0"/>
            </a:endParaRPr>
          </a:p>
          <a:p>
            <a:pPr marL="0" indent="0">
              <a:buNone/>
              <a:defRPr/>
            </a:pPr>
            <a:endParaRPr lang="ru-RU" sz="2400" b="1" dirty="0">
              <a:solidFill>
                <a:srgbClr val="002060"/>
              </a:solidFill>
              <a:latin typeface="Calibri" pitchFamily="34" charset="0"/>
            </a:endParaRPr>
          </a:p>
          <a:p>
            <a:pPr marL="0" indent="0">
              <a:buNone/>
              <a:defRPr/>
            </a:pPr>
            <a:endParaRPr lang="en-US" sz="2400" dirty="0" smtClean="0"/>
          </a:p>
          <a:p>
            <a:pPr marL="0" indent="0" algn="ctr">
              <a:buFont typeface="Wingdings 2" pitchFamily="18" charset="2"/>
              <a:buNone/>
              <a:defRPr/>
            </a:pPr>
            <a:r>
              <a:rPr lang="ru-RU" sz="2000" b="1" dirty="0" smtClean="0">
                <a:solidFill>
                  <a:srgbClr val="002060"/>
                </a:solidFill>
                <a:latin typeface="Calibri" pitchFamily="34" charset="0"/>
                <a:cs typeface="Calibri" pitchFamily="34" charset="0"/>
              </a:rPr>
              <a:t>Национальный уровень (</a:t>
            </a:r>
            <a:r>
              <a:rPr lang="ru-RU" sz="2000" b="1" dirty="0" err="1" smtClean="0">
                <a:solidFill>
                  <a:srgbClr val="002060"/>
                </a:solidFill>
                <a:latin typeface="Calibri" pitchFamily="34" charset="0"/>
                <a:cs typeface="Calibri" pitchFamily="34" charset="0"/>
              </a:rPr>
              <a:t>предв</a:t>
            </a:r>
            <a:r>
              <a:rPr lang="ru-RU" sz="2000" b="1" dirty="0" smtClean="0">
                <a:solidFill>
                  <a:srgbClr val="002060"/>
                </a:solidFill>
                <a:latin typeface="Calibri" pitchFamily="34" charset="0"/>
                <a:cs typeface="Calibri" pitchFamily="34" charset="0"/>
              </a:rPr>
              <a:t>.)</a:t>
            </a:r>
            <a:endParaRPr lang="en-US" sz="2000" b="1" dirty="0">
              <a:solidFill>
                <a:srgbClr val="002060"/>
              </a:solidFill>
              <a:latin typeface="Calibri" pitchFamily="34" charset="0"/>
              <a:cs typeface="Calibri" pitchFamily="34" charset="0"/>
            </a:endParaRPr>
          </a:p>
        </p:txBody>
      </p:sp>
      <p:sp>
        <p:nvSpPr>
          <p:cNvPr id="12" name="Rounded Rectangle 11"/>
          <p:cNvSpPr/>
          <p:nvPr/>
        </p:nvSpPr>
        <p:spPr>
          <a:xfrm>
            <a:off x="5219699" y="2887340"/>
            <a:ext cx="1681163" cy="66866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b="1" dirty="0" smtClean="0">
                <a:solidFill>
                  <a:srgbClr val="002060"/>
                </a:solidFill>
                <a:latin typeface="Calibri" pitchFamily="34" charset="0"/>
                <a:cs typeface="Calibri" pitchFamily="34" charset="0"/>
              </a:rPr>
              <a:t>Координационный комитет </a:t>
            </a:r>
            <a:r>
              <a:rPr lang="en-US" sz="1600" b="1" dirty="0" smtClean="0">
                <a:solidFill>
                  <a:srgbClr val="002060"/>
                </a:solidFill>
                <a:latin typeface="Calibri" pitchFamily="34" charset="0"/>
                <a:cs typeface="Calibri" pitchFamily="34" charset="0"/>
              </a:rPr>
              <a:t>(SC</a:t>
            </a:r>
            <a:r>
              <a:rPr lang="en-US" sz="1600" b="1" dirty="0">
                <a:solidFill>
                  <a:srgbClr val="002060"/>
                </a:solidFill>
                <a:latin typeface="Calibri" pitchFamily="34" charset="0"/>
                <a:cs typeface="Calibri" pitchFamily="34" charset="0"/>
              </a:rPr>
              <a:t>)</a:t>
            </a:r>
          </a:p>
        </p:txBody>
      </p:sp>
      <p:sp>
        <p:nvSpPr>
          <p:cNvPr id="13" name="Rounded Rectangle 12"/>
          <p:cNvSpPr/>
          <p:nvPr/>
        </p:nvSpPr>
        <p:spPr>
          <a:xfrm>
            <a:off x="5308600" y="4602163"/>
            <a:ext cx="1727200" cy="65563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200" b="1" dirty="0" smtClean="0">
                <a:solidFill>
                  <a:srgbClr val="002060"/>
                </a:solidFill>
                <a:latin typeface="Calibri" pitchFamily="34" charset="0"/>
                <a:cs typeface="Calibri" pitchFamily="34" charset="0"/>
              </a:rPr>
              <a:t>Национальная совещательная и координационная группа </a:t>
            </a:r>
            <a:r>
              <a:rPr lang="en-US" sz="1200" b="1" dirty="0" smtClean="0">
                <a:solidFill>
                  <a:srgbClr val="002060"/>
                </a:solidFill>
                <a:latin typeface="Calibri" pitchFamily="34" charset="0"/>
                <a:cs typeface="Calibri" pitchFamily="34" charset="0"/>
              </a:rPr>
              <a:t>(</a:t>
            </a:r>
            <a:r>
              <a:rPr lang="en-US" sz="1200" b="1" dirty="0">
                <a:solidFill>
                  <a:srgbClr val="002060"/>
                </a:solidFill>
                <a:latin typeface="Calibri" pitchFamily="34" charset="0"/>
                <a:cs typeface="Calibri" pitchFamily="34" charset="0"/>
              </a:rPr>
              <a:t>ACG)</a:t>
            </a:r>
          </a:p>
        </p:txBody>
      </p:sp>
      <p:sp>
        <p:nvSpPr>
          <p:cNvPr id="14" name="Rounded Rectangle 13"/>
          <p:cNvSpPr/>
          <p:nvPr/>
        </p:nvSpPr>
        <p:spPr>
          <a:xfrm>
            <a:off x="7226300" y="2874640"/>
            <a:ext cx="1612900" cy="68136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200" b="1" dirty="0" smtClean="0">
                <a:solidFill>
                  <a:srgbClr val="002060"/>
                </a:solidFill>
                <a:latin typeface="Calibri" pitchFamily="34" charset="0"/>
                <a:cs typeface="Calibri" pitchFamily="34" charset="0"/>
              </a:rPr>
              <a:t>Меж-государственный секретариат </a:t>
            </a:r>
            <a:r>
              <a:rPr lang="en-US" sz="1200" b="1" dirty="0" smtClean="0">
                <a:solidFill>
                  <a:srgbClr val="002060"/>
                </a:solidFill>
                <a:latin typeface="Calibri" pitchFamily="34" charset="0"/>
                <a:cs typeface="Calibri" pitchFamily="34" charset="0"/>
              </a:rPr>
              <a:t>(</a:t>
            </a:r>
            <a:r>
              <a:rPr lang="en-US" sz="1200" b="1" dirty="0">
                <a:solidFill>
                  <a:srgbClr val="002060"/>
                </a:solidFill>
                <a:latin typeface="Calibri" pitchFamily="34" charset="0"/>
                <a:cs typeface="Calibri" pitchFamily="34" charset="0"/>
              </a:rPr>
              <a:t>MSEC)</a:t>
            </a:r>
          </a:p>
        </p:txBody>
      </p:sp>
      <p:sp>
        <p:nvSpPr>
          <p:cNvPr id="15" name="Rounded Rectangle 14"/>
          <p:cNvSpPr/>
          <p:nvPr/>
        </p:nvSpPr>
        <p:spPr>
          <a:xfrm>
            <a:off x="7378700" y="4602163"/>
            <a:ext cx="1639888" cy="65563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200" b="1" dirty="0" smtClean="0">
                <a:solidFill>
                  <a:srgbClr val="002060"/>
                </a:solidFill>
                <a:latin typeface="Calibri" pitchFamily="34" charset="0"/>
                <a:cs typeface="Calibri" pitchFamily="34" charset="0"/>
              </a:rPr>
              <a:t>Национальный секретариат </a:t>
            </a:r>
            <a:r>
              <a:rPr lang="en-US" sz="1200" b="1" dirty="0" smtClean="0">
                <a:solidFill>
                  <a:srgbClr val="002060"/>
                </a:solidFill>
                <a:latin typeface="Calibri" pitchFamily="34" charset="0"/>
                <a:cs typeface="Calibri" pitchFamily="34" charset="0"/>
              </a:rPr>
              <a:t>(NSEC</a:t>
            </a:r>
            <a:r>
              <a:rPr lang="en-US" sz="1200" b="1" dirty="0">
                <a:solidFill>
                  <a:srgbClr val="002060"/>
                </a:solidFill>
                <a:latin typeface="Calibri" pitchFamily="34" charset="0"/>
                <a:cs typeface="Calibri" pitchFamily="34" charset="0"/>
              </a:rPr>
              <a:t>)</a:t>
            </a:r>
          </a:p>
        </p:txBody>
      </p:sp>
    </p:spTree>
    <p:extLst>
      <p:ext uri="{BB962C8B-B14F-4D97-AF65-F5344CB8AC3E}">
        <p14:creationId xmlns:p14="http://schemas.microsoft.com/office/powerpoint/2010/main" val="33517828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00088" y="315913"/>
            <a:ext cx="7731125" cy="48085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72000"/>
          <a:lstStyle/>
          <a:p>
            <a:pPr marL="174625" indent="-174625" algn="ctr">
              <a:lnSpc>
                <a:spcPct val="150000"/>
              </a:lnSpc>
              <a:spcAft>
                <a:spcPts val="600"/>
              </a:spcAft>
              <a:defRPr/>
            </a:pPr>
            <a:r>
              <a:rPr lang="ru-RU" sz="3600" b="1" dirty="0" smtClean="0">
                <a:solidFill>
                  <a:schemeClr val="tx1"/>
                </a:solidFill>
              </a:rPr>
              <a:t>Содержание</a:t>
            </a:r>
            <a:endParaRPr lang="tr-TR" sz="3600" b="1" dirty="0">
              <a:solidFill>
                <a:schemeClr val="tx1"/>
              </a:solidFill>
            </a:endParaRPr>
          </a:p>
          <a:p>
            <a:pPr marL="174625" indent="-174625">
              <a:lnSpc>
                <a:spcPct val="150000"/>
              </a:lnSpc>
              <a:spcAft>
                <a:spcPts val="600"/>
              </a:spcAft>
              <a:defRPr/>
            </a:pPr>
            <a:endParaRPr lang="en-GB" sz="2400" b="1" dirty="0">
              <a:solidFill>
                <a:schemeClr val="tx1"/>
              </a:solidFill>
            </a:endParaRPr>
          </a:p>
          <a:p>
            <a:pPr marL="457200" indent="-457200">
              <a:lnSpc>
                <a:spcPct val="150000"/>
              </a:lnSpc>
              <a:spcAft>
                <a:spcPts val="600"/>
              </a:spcAft>
              <a:buFont typeface="+mj-lt"/>
              <a:buAutoNum type="arabicPeriod"/>
              <a:defRPr/>
            </a:pPr>
            <a:r>
              <a:rPr lang="en-US" sz="2400" b="1" dirty="0" smtClean="0">
                <a:solidFill>
                  <a:schemeClr val="tx1"/>
                </a:solidFill>
              </a:rPr>
              <a:t>About FAO</a:t>
            </a:r>
            <a:r>
              <a:rPr lang="ru-RU" sz="2400" b="1" dirty="0" smtClean="0">
                <a:solidFill>
                  <a:schemeClr val="tx1"/>
                </a:solidFill>
              </a:rPr>
              <a:t> </a:t>
            </a:r>
            <a:r>
              <a:rPr lang="en-US" sz="2400" b="1" dirty="0" smtClean="0">
                <a:solidFill>
                  <a:schemeClr val="tx1"/>
                </a:solidFill>
              </a:rPr>
              <a:t>\ </a:t>
            </a:r>
            <a:r>
              <a:rPr lang="ru-RU" sz="2400" b="1" dirty="0" smtClean="0">
                <a:solidFill>
                  <a:schemeClr val="tx1"/>
                </a:solidFill>
              </a:rPr>
              <a:t>О ФАО </a:t>
            </a:r>
            <a:endParaRPr lang="en-US" sz="2400" b="1" dirty="0" smtClean="0">
              <a:solidFill>
                <a:schemeClr val="tx1"/>
              </a:solidFill>
            </a:endParaRPr>
          </a:p>
          <a:p>
            <a:pPr marL="457200" indent="-457200">
              <a:lnSpc>
                <a:spcPct val="150000"/>
              </a:lnSpc>
              <a:spcAft>
                <a:spcPts val="600"/>
              </a:spcAft>
              <a:buFont typeface="+mj-lt"/>
              <a:buAutoNum type="arabicPeriod"/>
              <a:defRPr/>
            </a:pPr>
            <a:r>
              <a:rPr lang="en-US" sz="2400" b="1" dirty="0" smtClean="0">
                <a:solidFill>
                  <a:schemeClr val="tx1"/>
                </a:solidFill>
              </a:rPr>
              <a:t>Regional initiatives</a:t>
            </a:r>
            <a:r>
              <a:rPr lang="ru-RU" sz="2400" b="1" dirty="0" smtClean="0">
                <a:solidFill>
                  <a:schemeClr val="tx1"/>
                </a:solidFill>
              </a:rPr>
              <a:t> \ Региональные инициативы</a:t>
            </a:r>
            <a:endParaRPr lang="en-US" sz="2400" b="1" dirty="0" smtClean="0">
              <a:solidFill>
                <a:schemeClr val="tx1"/>
              </a:solidFill>
            </a:endParaRPr>
          </a:p>
          <a:p>
            <a:pPr marL="457200" indent="-457200">
              <a:lnSpc>
                <a:spcPct val="150000"/>
              </a:lnSpc>
              <a:spcAft>
                <a:spcPts val="600"/>
              </a:spcAft>
              <a:buFont typeface="+mj-lt"/>
              <a:buAutoNum type="arabicPeriod"/>
              <a:defRPr/>
            </a:pPr>
            <a:r>
              <a:rPr lang="en-US" sz="2400" b="1" dirty="0" smtClean="0">
                <a:solidFill>
                  <a:schemeClr val="tx1"/>
                </a:solidFill>
              </a:rPr>
              <a:t>CACILM2 initiative: status and integration</a:t>
            </a:r>
            <a:r>
              <a:rPr lang="ru-RU" sz="2400" b="1" dirty="0" smtClean="0">
                <a:solidFill>
                  <a:schemeClr val="tx1"/>
                </a:solidFill>
              </a:rPr>
              <a:t> \  Инициатива ИСЦАУЗР2: статус и интеграция</a:t>
            </a:r>
          </a:p>
          <a:p>
            <a:pPr>
              <a:lnSpc>
                <a:spcPct val="150000"/>
              </a:lnSpc>
              <a:spcAft>
                <a:spcPts val="600"/>
              </a:spcAft>
              <a:defRPr/>
            </a:pPr>
            <a:endParaRPr lang="tr-TR" sz="2400" b="1" dirty="0">
              <a:solidFill>
                <a:schemeClr val="tx1"/>
              </a:solidFill>
            </a:endParaRPr>
          </a:p>
          <a:p>
            <a:pPr marL="174625" indent="-174625">
              <a:lnSpc>
                <a:spcPct val="150000"/>
              </a:lnSpc>
              <a:spcAft>
                <a:spcPts val="600"/>
              </a:spcAft>
              <a:defRPr/>
            </a:pPr>
            <a:endParaRPr lang="en-GB" sz="2400" b="1" dirty="0">
              <a:solidFill>
                <a:schemeClr val="tx1"/>
              </a:solidFill>
            </a:endParaRPr>
          </a:p>
          <a:p>
            <a:pPr marL="174625" indent="-174625">
              <a:lnSpc>
                <a:spcPct val="150000"/>
              </a:lnSpc>
              <a:spcAft>
                <a:spcPts val="600"/>
              </a:spcAft>
              <a:defRPr/>
            </a:pPr>
            <a:endParaRPr lang="tr-TR" sz="2400" b="1" dirty="0">
              <a:solidFill>
                <a:schemeClr val="tx1"/>
              </a:solidFill>
            </a:endParaRPr>
          </a:p>
          <a:p>
            <a:pPr marL="174625" indent="-174625" algn="ctr">
              <a:lnSpc>
                <a:spcPct val="150000"/>
              </a:lnSpc>
              <a:spcAft>
                <a:spcPts val="600"/>
              </a:spcAft>
              <a:defRPr/>
            </a:pPr>
            <a:endParaRPr lang="en-GB" sz="3600" b="1"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dirty="0" smtClean="0"/>
              <a:t>Следующие шаги….</a:t>
            </a:r>
            <a:endParaRPr lang="en-US" b="1" dirty="0"/>
          </a:p>
        </p:txBody>
      </p:sp>
      <p:sp>
        <p:nvSpPr>
          <p:cNvPr id="3" name="Content Placeholder 2"/>
          <p:cNvSpPr>
            <a:spLocks noGrp="1"/>
          </p:cNvSpPr>
          <p:nvPr>
            <p:ph idx="1"/>
          </p:nvPr>
        </p:nvSpPr>
        <p:spPr/>
        <p:txBody>
          <a:bodyPr/>
          <a:lstStyle/>
          <a:p>
            <a:r>
              <a:rPr lang="ru-RU" dirty="0" smtClean="0"/>
              <a:t>Включение </a:t>
            </a:r>
            <a:r>
              <a:rPr lang="ru-RU" dirty="0"/>
              <a:t>членов МКУР в качестве партнеров (обсуждение региональных структур)</a:t>
            </a:r>
            <a:r>
              <a:rPr lang="en-US" dirty="0"/>
              <a:t> </a:t>
            </a:r>
            <a:r>
              <a:rPr lang="ru-RU" dirty="0"/>
              <a:t>при подготовке проектов</a:t>
            </a:r>
            <a:endParaRPr lang="en-US" dirty="0"/>
          </a:p>
          <a:p>
            <a:r>
              <a:rPr lang="ru-RU" dirty="0" smtClean="0"/>
              <a:t>Подготовка </a:t>
            </a:r>
            <a:r>
              <a:rPr lang="ru-RU" dirty="0" smtClean="0"/>
              <a:t>предложений по интеграции мероприятий проекта в </a:t>
            </a:r>
            <a:r>
              <a:rPr lang="ru-RU" dirty="0" smtClean="0"/>
              <a:t>план(ы) действий МКУР</a:t>
            </a:r>
            <a:endParaRPr lang="ru-RU" dirty="0" smtClean="0"/>
          </a:p>
        </p:txBody>
      </p:sp>
    </p:spTree>
    <p:extLst>
      <p:ext uri="{BB962C8B-B14F-4D97-AF65-F5344CB8AC3E}">
        <p14:creationId xmlns:p14="http://schemas.microsoft.com/office/powerpoint/2010/main" val="11289061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dirty="0" smtClean="0"/>
              <a:t>Спасибо</a:t>
            </a:r>
            <a:r>
              <a:rPr lang="en-US" b="1" dirty="0" smtClean="0"/>
              <a:t>!</a:t>
            </a:r>
            <a:endParaRPr lang="en-US" b="1" dirty="0"/>
          </a:p>
        </p:txBody>
      </p:sp>
      <p:sp>
        <p:nvSpPr>
          <p:cNvPr id="3" name="Content Placeholder 2"/>
          <p:cNvSpPr>
            <a:spLocks noGrp="1"/>
          </p:cNvSpPr>
          <p:nvPr>
            <p:ph idx="1"/>
          </p:nvPr>
        </p:nvSpPr>
        <p:spPr/>
        <p:txBody>
          <a:bodyPr/>
          <a:lstStyle/>
          <a:p>
            <a:r>
              <a:rPr lang="ru-RU" dirty="0" smtClean="0"/>
              <a:t>Вопросы?</a:t>
            </a:r>
          </a:p>
          <a:p>
            <a:pPr marL="0" indent="0">
              <a:buNone/>
            </a:pPr>
            <a:endParaRPr lang="en-US" dirty="0" smtClean="0"/>
          </a:p>
          <a:p>
            <a:pPr marL="0" indent="0">
              <a:buNone/>
            </a:pPr>
            <a:r>
              <a:rPr lang="en-US" dirty="0"/>
              <a:t>	</a:t>
            </a:r>
            <a:r>
              <a:rPr lang="en-US" dirty="0" smtClean="0"/>
              <a:t>oleg.guchgeldiyev@fao.org</a:t>
            </a:r>
            <a:endParaRPr lang="en-US" dirty="0"/>
          </a:p>
        </p:txBody>
      </p:sp>
    </p:spTree>
    <p:extLst>
      <p:ext uri="{BB962C8B-B14F-4D97-AF65-F5344CB8AC3E}">
        <p14:creationId xmlns:p14="http://schemas.microsoft.com/office/powerpoint/2010/main" val="922736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870371" cy="805543"/>
          </a:xfrm>
        </p:spPr>
        <p:txBody>
          <a:bodyPr/>
          <a:lstStyle/>
          <a:p>
            <a:r>
              <a:rPr lang="ru-RU" b="1" dirty="0" smtClean="0"/>
              <a:t>Общая информация </a:t>
            </a:r>
            <a:endParaRPr lang="en-US" b="1" dirty="0"/>
          </a:p>
        </p:txBody>
      </p:sp>
      <p:sp>
        <p:nvSpPr>
          <p:cNvPr id="3" name="Content Placeholder 2"/>
          <p:cNvSpPr>
            <a:spLocks noGrp="1"/>
          </p:cNvSpPr>
          <p:nvPr>
            <p:ph idx="1"/>
          </p:nvPr>
        </p:nvSpPr>
        <p:spPr>
          <a:xfrm>
            <a:off x="0" y="761999"/>
            <a:ext cx="8229600" cy="4525963"/>
          </a:xfrm>
        </p:spPr>
        <p:txBody>
          <a:bodyPr/>
          <a:lstStyle/>
          <a:p>
            <a:r>
              <a:rPr lang="ru-RU" dirty="0" smtClean="0"/>
              <a:t>Создана в 1945</a:t>
            </a:r>
          </a:p>
          <a:p>
            <a:r>
              <a:rPr lang="ru-RU" dirty="0" smtClean="0"/>
              <a:t>Основная цель: </a:t>
            </a:r>
            <a:r>
              <a:rPr lang="ru-RU" dirty="0"/>
              <a:t>искоренение голода; ликвидация нищеты, устойчивое пользование природными </a:t>
            </a:r>
            <a:r>
              <a:rPr lang="ru-RU" dirty="0" smtClean="0"/>
              <a:t>ресурсами</a:t>
            </a:r>
          </a:p>
          <a:p>
            <a:r>
              <a:rPr lang="ru-RU" dirty="0" smtClean="0"/>
              <a:t>Бюджет (2014-2015): около 2.5 млрд </a:t>
            </a:r>
            <a:r>
              <a:rPr lang="en-US" dirty="0" smtClean="0"/>
              <a:t>$</a:t>
            </a:r>
            <a:endParaRPr lang="ru-RU" dirty="0" smtClean="0"/>
          </a:p>
          <a:p>
            <a:r>
              <a:rPr lang="ru-RU" dirty="0" smtClean="0"/>
              <a:t>Стратегические цели</a:t>
            </a:r>
            <a:endParaRPr lang="en-US" dirty="0" smtClean="0"/>
          </a:p>
        </p:txBody>
      </p:sp>
      <p:grpSp>
        <p:nvGrpSpPr>
          <p:cNvPr id="4" name="Group 3"/>
          <p:cNvGrpSpPr/>
          <p:nvPr/>
        </p:nvGrpSpPr>
        <p:grpSpPr>
          <a:xfrm>
            <a:off x="461057" y="4249423"/>
            <a:ext cx="1478756" cy="518153"/>
            <a:chOff x="3857" y="202057"/>
            <a:chExt cx="1478756" cy="518153"/>
          </a:xfrm>
        </p:grpSpPr>
        <p:sp>
          <p:nvSpPr>
            <p:cNvPr id="17" name="Rectangle 16"/>
            <p:cNvSpPr/>
            <p:nvPr/>
          </p:nvSpPr>
          <p:spPr>
            <a:xfrm>
              <a:off x="3857" y="202057"/>
              <a:ext cx="1478756" cy="518153"/>
            </a:xfrm>
            <a:prstGeom prst="rect">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18" name="Rectangle 17"/>
            <p:cNvSpPr/>
            <p:nvPr/>
          </p:nvSpPr>
          <p:spPr>
            <a:xfrm>
              <a:off x="3857" y="202057"/>
              <a:ext cx="1478756" cy="5181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6896" tIns="32512" rIns="56896" bIns="32512" numCol="1" spcCol="1270" anchor="ctr" anchorCtr="0">
              <a:noAutofit/>
            </a:bodyPr>
            <a:lstStyle/>
            <a:p>
              <a:pPr lvl="0" algn="ctr" defTabSz="355600">
                <a:lnSpc>
                  <a:spcPct val="90000"/>
                </a:lnSpc>
                <a:spcBef>
                  <a:spcPct val="0"/>
                </a:spcBef>
                <a:spcAft>
                  <a:spcPct val="35000"/>
                </a:spcAft>
              </a:pPr>
              <a:r>
                <a:rPr lang="ru-RU" sz="800" kern="1200" dirty="0" smtClean="0"/>
                <a:t>Содействие борьбе с голодом	</a:t>
              </a:r>
              <a:endParaRPr lang="en-US" sz="800" kern="1200" dirty="0"/>
            </a:p>
          </p:txBody>
        </p:sp>
      </p:grpSp>
      <p:grpSp>
        <p:nvGrpSpPr>
          <p:cNvPr id="5" name="Group 4"/>
          <p:cNvGrpSpPr/>
          <p:nvPr/>
        </p:nvGrpSpPr>
        <p:grpSpPr>
          <a:xfrm>
            <a:off x="2146839" y="4249423"/>
            <a:ext cx="1478756" cy="518153"/>
            <a:chOff x="1689639" y="202057"/>
            <a:chExt cx="1478756" cy="518153"/>
          </a:xfrm>
        </p:grpSpPr>
        <p:sp>
          <p:nvSpPr>
            <p:cNvPr id="15" name="Rectangle 14"/>
            <p:cNvSpPr/>
            <p:nvPr/>
          </p:nvSpPr>
          <p:spPr>
            <a:xfrm>
              <a:off x="1689639" y="202057"/>
              <a:ext cx="1478756" cy="518153"/>
            </a:xfrm>
            <a:prstGeom prst="rect">
              <a:avLst/>
            </a:prstGeom>
          </p:spPr>
          <p:style>
            <a:lnRef idx="2">
              <a:schemeClr val="accent5">
                <a:hueOff val="-2483469"/>
                <a:satOff val="9953"/>
                <a:lumOff val="2157"/>
                <a:alphaOff val="0"/>
              </a:schemeClr>
            </a:lnRef>
            <a:fillRef idx="1">
              <a:schemeClr val="accent5">
                <a:hueOff val="-2483469"/>
                <a:satOff val="9953"/>
                <a:lumOff val="2157"/>
                <a:alphaOff val="0"/>
              </a:schemeClr>
            </a:fillRef>
            <a:effectRef idx="0">
              <a:schemeClr val="accent5">
                <a:hueOff val="-2483469"/>
                <a:satOff val="9953"/>
                <a:lumOff val="2157"/>
                <a:alphaOff val="0"/>
              </a:schemeClr>
            </a:effectRef>
            <a:fontRef idx="minor">
              <a:schemeClr val="lt1"/>
            </a:fontRef>
          </p:style>
        </p:sp>
        <p:sp>
          <p:nvSpPr>
            <p:cNvPr id="16" name="Rectangle 15"/>
            <p:cNvSpPr/>
            <p:nvPr/>
          </p:nvSpPr>
          <p:spPr>
            <a:xfrm>
              <a:off x="1689639" y="202057"/>
              <a:ext cx="1478756" cy="5181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6896" tIns="32512" rIns="56896" bIns="32512" numCol="1" spcCol="1270" anchor="ctr" anchorCtr="0">
              <a:noAutofit/>
            </a:bodyPr>
            <a:lstStyle/>
            <a:p>
              <a:pPr lvl="0" algn="ctr" defTabSz="355600">
                <a:lnSpc>
                  <a:spcPct val="90000"/>
                </a:lnSpc>
                <a:spcBef>
                  <a:spcPct val="0"/>
                </a:spcBef>
                <a:spcAft>
                  <a:spcPct val="35000"/>
                </a:spcAft>
              </a:pPr>
              <a:r>
                <a:rPr lang="ru-RU" sz="800" kern="1200" dirty="0" smtClean="0"/>
                <a:t>Повышение продуктивности сельского хозяйства</a:t>
              </a:r>
              <a:endParaRPr lang="en-US" sz="800" kern="1200" dirty="0"/>
            </a:p>
          </p:txBody>
        </p:sp>
      </p:grpSp>
      <p:grpSp>
        <p:nvGrpSpPr>
          <p:cNvPr id="6" name="Group 5"/>
          <p:cNvGrpSpPr/>
          <p:nvPr/>
        </p:nvGrpSpPr>
        <p:grpSpPr>
          <a:xfrm>
            <a:off x="3832621" y="4249423"/>
            <a:ext cx="1478756" cy="518153"/>
            <a:chOff x="3375421" y="202057"/>
            <a:chExt cx="1478756" cy="518153"/>
          </a:xfrm>
        </p:grpSpPr>
        <p:sp>
          <p:nvSpPr>
            <p:cNvPr id="13" name="Rectangle 12"/>
            <p:cNvSpPr/>
            <p:nvPr/>
          </p:nvSpPr>
          <p:spPr>
            <a:xfrm>
              <a:off x="3375421" y="202057"/>
              <a:ext cx="1478756" cy="518153"/>
            </a:xfrm>
            <a:prstGeom prst="rect">
              <a:avLst/>
            </a:prstGeom>
          </p:spPr>
          <p:style>
            <a:lnRef idx="2">
              <a:schemeClr val="accent5">
                <a:hueOff val="-4966938"/>
                <a:satOff val="19906"/>
                <a:lumOff val="4314"/>
                <a:alphaOff val="0"/>
              </a:schemeClr>
            </a:lnRef>
            <a:fillRef idx="1">
              <a:schemeClr val="accent5">
                <a:hueOff val="-4966938"/>
                <a:satOff val="19906"/>
                <a:lumOff val="4314"/>
                <a:alphaOff val="0"/>
              </a:schemeClr>
            </a:fillRef>
            <a:effectRef idx="0">
              <a:schemeClr val="accent5">
                <a:hueOff val="-4966938"/>
                <a:satOff val="19906"/>
                <a:lumOff val="4314"/>
                <a:alphaOff val="0"/>
              </a:schemeClr>
            </a:effectRef>
            <a:fontRef idx="minor">
              <a:schemeClr val="lt1"/>
            </a:fontRef>
          </p:style>
        </p:sp>
        <p:sp>
          <p:nvSpPr>
            <p:cNvPr id="14" name="Rectangle 13"/>
            <p:cNvSpPr/>
            <p:nvPr/>
          </p:nvSpPr>
          <p:spPr>
            <a:xfrm>
              <a:off x="3375421" y="202057"/>
              <a:ext cx="1478756" cy="5181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6896" tIns="32512" rIns="56896" bIns="32512" numCol="1" spcCol="1270" anchor="ctr" anchorCtr="0">
              <a:noAutofit/>
            </a:bodyPr>
            <a:lstStyle/>
            <a:p>
              <a:pPr lvl="0" algn="ctr" defTabSz="355600">
                <a:lnSpc>
                  <a:spcPct val="90000"/>
                </a:lnSpc>
                <a:spcBef>
                  <a:spcPct val="0"/>
                </a:spcBef>
                <a:spcAft>
                  <a:spcPct val="35000"/>
                </a:spcAft>
              </a:pPr>
              <a:r>
                <a:rPr lang="ru-RU" sz="800" kern="1200" dirty="0" smtClean="0"/>
                <a:t>Сокращение нищеты в сельских районах</a:t>
              </a:r>
              <a:endParaRPr lang="en-US" sz="800" kern="1200" dirty="0"/>
            </a:p>
          </p:txBody>
        </p:sp>
      </p:grpSp>
      <p:grpSp>
        <p:nvGrpSpPr>
          <p:cNvPr id="7" name="Group 6"/>
          <p:cNvGrpSpPr/>
          <p:nvPr/>
        </p:nvGrpSpPr>
        <p:grpSpPr>
          <a:xfrm>
            <a:off x="5518404" y="4249423"/>
            <a:ext cx="1478756" cy="518153"/>
            <a:chOff x="5061204" y="202057"/>
            <a:chExt cx="1478756" cy="518153"/>
          </a:xfrm>
        </p:grpSpPr>
        <p:sp>
          <p:nvSpPr>
            <p:cNvPr id="11" name="Rectangle 10"/>
            <p:cNvSpPr/>
            <p:nvPr/>
          </p:nvSpPr>
          <p:spPr>
            <a:xfrm>
              <a:off x="5061204" y="202057"/>
              <a:ext cx="1478756" cy="518153"/>
            </a:xfrm>
            <a:prstGeom prst="rect">
              <a:avLst/>
            </a:prstGeom>
          </p:spPr>
          <p:style>
            <a:lnRef idx="2">
              <a:schemeClr val="accent5">
                <a:hueOff val="-7450407"/>
                <a:satOff val="29858"/>
                <a:lumOff val="6471"/>
                <a:alphaOff val="0"/>
              </a:schemeClr>
            </a:lnRef>
            <a:fillRef idx="1">
              <a:schemeClr val="accent5">
                <a:hueOff val="-7450407"/>
                <a:satOff val="29858"/>
                <a:lumOff val="6471"/>
                <a:alphaOff val="0"/>
              </a:schemeClr>
            </a:fillRef>
            <a:effectRef idx="0">
              <a:schemeClr val="accent5">
                <a:hueOff val="-7450407"/>
                <a:satOff val="29858"/>
                <a:lumOff val="6471"/>
                <a:alphaOff val="0"/>
              </a:schemeClr>
            </a:effectRef>
            <a:fontRef idx="minor">
              <a:schemeClr val="lt1"/>
            </a:fontRef>
          </p:style>
        </p:sp>
        <p:sp>
          <p:nvSpPr>
            <p:cNvPr id="12" name="Rectangle 11"/>
            <p:cNvSpPr/>
            <p:nvPr/>
          </p:nvSpPr>
          <p:spPr>
            <a:xfrm>
              <a:off x="5061204" y="202057"/>
              <a:ext cx="1478756" cy="5181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6896" tIns="32512" rIns="56896" bIns="32512" numCol="1" spcCol="1270" anchor="ctr" anchorCtr="0">
              <a:noAutofit/>
            </a:bodyPr>
            <a:lstStyle/>
            <a:p>
              <a:pPr lvl="0" algn="ctr" defTabSz="355600">
                <a:lnSpc>
                  <a:spcPct val="90000"/>
                </a:lnSpc>
                <a:spcBef>
                  <a:spcPct val="0"/>
                </a:spcBef>
                <a:spcAft>
                  <a:spcPct val="35000"/>
                </a:spcAft>
              </a:pPr>
              <a:r>
                <a:rPr lang="ru-RU" sz="800" kern="1200" dirty="0" smtClean="0"/>
                <a:t>Всеобъемлющие и эффективные сельскохозяйственные и продовольственные системы</a:t>
              </a:r>
              <a:endParaRPr lang="en-US" sz="800" kern="1200" dirty="0"/>
            </a:p>
          </p:txBody>
        </p:sp>
      </p:grpSp>
      <p:grpSp>
        <p:nvGrpSpPr>
          <p:cNvPr id="8" name="Group 7"/>
          <p:cNvGrpSpPr/>
          <p:nvPr/>
        </p:nvGrpSpPr>
        <p:grpSpPr>
          <a:xfrm>
            <a:off x="7204186" y="4249423"/>
            <a:ext cx="1478756" cy="518153"/>
            <a:chOff x="6746986" y="202057"/>
            <a:chExt cx="1478756" cy="518153"/>
          </a:xfrm>
        </p:grpSpPr>
        <p:sp>
          <p:nvSpPr>
            <p:cNvPr id="9" name="Rectangle 8"/>
            <p:cNvSpPr/>
            <p:nvPr/>
          </p:nvSpPr>
          <p:spPr>
            <a:xfrm>
              <a:off x="6746986" y="202057"/>
              <a:ext cx="1478756" cy="518153"/>
            </a:xfrm>
            <a:prstGeom prst="rect">
              <a:avLst/>
            </a:prstGeom>
          </p:spPr>
          <p:style>
            <a:lnRef idx="2">
              <a:schemeClr val="accent5">
                <a:hueOff val="-9933876"/>
                <a:satOff val="39811"/>
                <a:lumOff val="8628"/>
                <a:alphaOff val="0"/>
              </a:schemeClr>
            </a:lnRef>
            <a:fillRef idx="1">
              <a:schemeClr val="accent5">
                <a:hueOff val="-9933876"/>
                <a:satOff val="39811"/>
                <a:lumOff val="8628"/>
                <a:alphaOff val="0"/>
              </a:schemeClr>
            </a:fillRef>
            <a:effectRef idx="0">
              <a:schemeClr val="accent5">
                <a:hueOff val="-9933876"/>
                <a:satOff val="39811"/>
                <a:lumOff val="8628"/>
                <a:alphaOff val="0"/>
              </a:schemeClr>
            </a:effectRef>
            <a:fontRef idx="minor">
              <a:schemeClr val="lt1"/>
            </a:fontRef>
          </p:style>
        </p:sp>
        <p:sp>
          <p:nvSpPr>
            <p:cNvPr id="10" name="Rectangle 9"/>
            <p:cNvSpPr/>
            <p:nvPr/>
          </p:nvSpPr>
          <p:spPr>
            <a:xfrm>
              <a:off x="6746986" y="202057"/>
              <a:ext cx="1478756" cy="5181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6896" tIns="32512" rIns="56896" bIns="32512" numCol="1" spcCol="1270" anchor="ctr" anchorCtr="0">
              <a:noAutofit/>
            </a:bodyPr>
            <a:lstStyle/>
            <a:p>
              <a:pPr lvl="0" algn="ctr" defTabSz="355600">
                <a:lnSpc>
                  <a:spcPct val="90000"/>
                </a:lnSpc>
                <a:spcBef>
                  <a:spcPct val="0"/>
                </a:spcBef>
                <a:spcAft>
                  <a:spcPct val="35000"/>
                </a:spcAft>
              </a:pPr>
              <a:r>
                <a:rPr lang="ru-RU" sz="800" kern="1200" dirty="0" smtClean="0"/>
                <a:t>Повышение устойчивости источников средств существованию к стихийным бедствиям</a:t>
              </a:r>
              <a:endParaRPr lang="en-US" sz="800" kern="1200" dirty="0"/>
            </a:p>
          </p:txBody>
        </p:sp>
      </p:grpSp>
    </p:spTree>
    <p:extLst>
      <p:ext uri="{BB962C8B-B14F-4D97-AF65-F5344CB8AC3E}">
        <p14:creationId xmlns:p14="http://schemas.microsoft.com/office/powerpoint/2010/main" val="36761910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06426"/>
            <a:ext cx="9194799"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ctr"/>
          <a:lstStyle/>
          <a:p>
            <a:pPr marL="174625" indent="-174625">
              <a:spcAft>
                <a:spcPts val="600"/>
              </a:spcAft>
              <a:defRPr/>
            </a:pPr>
            <a:r>
              <a:rPr lang="ru-RU" sz="2800" b="1" dirty="0">
                <a:solidFill>
                  <a:schemeClr val="tx1"/>
                </a:solidFill>
              </a:rPr>
              <a:t>Субрегиональное бюро ФАО для стран Центральной </a:t>
            </a:r>
            <a:r>
              <a:rPr lang="ru-RU" sz="2800" b="1" dirty="0" smtClean="0">
                <a:solidFill>
                  <a:schemeClr val="tx1"/>
                </a:solidFill>
              </a:rPr>
              <a:t>Азии</a:t>
            </a:r>
            <a:endParaRPr lang="ru-RU" sz="2800" b="1" dirty="0">
              <a:solidFill>
                <a:schemeClr val="tx1"/>
              </a:solidFill>
            </a:endParaRPr>
          </a:p>
        </p:txBody>
      </p:sp>
      <p:sp>
        <p:nvSpPr>
          <p:cNvPr id="5" name="Content Placeholder 2"/>
          <p:cNvSpPr txBox="1">
            <a:spLocks/>
          </p:cNvSpPr>
          <p:nvPr/>
        </p:nvSpPr>
        <p:spPr bwMode="auto">
          <a:xfrm>
            <a:off x="0" y="1171576"/>
            <a:ext cx="9194799" cy="4870450"/>
          </a:xfrm>
          <a:prstGeom prst="rect">
            <a:avLst/>
          </a:prstGeom>
          <a:noFill/>
          <a:ln>
            <a:noFill/>
          </a:ln>
          <a:extLst/>
        </p:spPr>
        <p:txBody>
          <a:bodyPr/>
          <a:lstStyle>
            <a:lvl1pPr marL="0" indent="0" algn="ctr" rtl="0" eaLnBrk="0" fontAlgn="base" hangingPunct="0">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lgn="just">
              <a:buFont typeface="Arial" pitchFamily="34" charset="0"/>
              <a:buChar char="•"/>
              <a:defRPr/>
            </a:pPr>
            <a:r>
              <a:rPr lang="en-US" sz="2200" dirty="0" smtClean="0">
                <a:solidFill>
                  <a:schemeClr val="tx1"/>
                </a:solidFill>
              </a:rPr>
              <a:t>FAOSEC</a:t>
            </a:r>
            <a:r>
              <a:rPr lang="en-GB" sz="2200" dirty="0" smtClean="0">
                <a:solidFill>
                  <a:schemeClr val="tx1"/>
                </a:solidFill>
              </a:rPr>
              <a:t> </a:t>
            </a:r>
            <a:r>
              <a:rPr lang="ru-RU" sz="2200" dirty="0" smtClean="0">
                <a:solidFill>
                  <a:schemeClr val="tx1"/>
                </a:solidFill>
              </a:rPr>
              <a:t>был образован в </a:t>
            </a:r>
            <a:r>
              <a:rPr lang="en-GB" sz="2200" b="1" dirty="0" smtClean="0">
                <a:solidFill>
                  <a:schemeClr val="tx1"/>
                </a:solidFill>
              </a:rPr>
              <a:t>2007</a:t>
            </a:r>
            <a:r>
              <a:rPr lang="en-GB" sz="2200" dirty="0" smtClean="0">
                <a:solidFill>
                  <a:schemeClr val="tx1"/>
                </a:solidFill>
              </a:rPr>
              <a:t> </a:t>
            </a:r>
            <a:r>
              <a:rPr lang="ru-RU" sz="2200" dirty="0" smtClean="0">
                <a:solidFill>
                  <a:schemeClr val="tx1"/>
                </a:solidFill>
              </a:rPr>
              <a:t>и покрывает</a:t>
            </a:r>
            <a:r>
              <a:rPr lang="en-GB" sz="2200" dirty="0" smtClean="0">
                <a:solidFill>
                  <a:schemeClr val="tx1"/>
                </a:solidFill>
              </a:rPr>
              <a:t>:</a:t>
            </a:r>
            <a:endParaRPr lang="en-GB" sz="2200" dirty="0">
              <a:solidFill>
                <a:schemeClr val="tx1"/>
              </a:solidFill>
            </a:endParaRPr>
          </a:p>
          <a:p>
            <a:pPr marL="800100" lvl="1" indent="-342900" algn="just">
              <a:buFont typeface="Calibri" pitchFamily="34" charset="0"/>
              <a:buChar char="⁻"/>
              <a:defRPr/>
            </a:pPr>
            <a:r>
              <a:rPr lang="ru-RU" sz="2200" dirty="0" smtClean="0">
                <a:solidFill>
                  <a:schemeClr val="tx1"/>
                </a:solidFill>
              </a:rPr>
              <a:t>Азербайджан</a:t>
            </a:r>
            <a:endParaRPr lang="en-GB" sz="2200" dirty="0">
              <a:solidFill>
                <a:schemeClr val="tx1"/>
              </a:solidFill>
            </a:endParaRPr>
          </a:p>
          <a:p>
            <a:pPr marL="800100" lvl="1" indent="-342900" algn="just">
              <a:buFont typeface="Calibri" pitchFamily="34" charset="0"/>
              <a:buChar char="⁻"/>
              <a:defRPr/>
            </a:pPr>
            <a:r>
              <a:rPr lang="ru-RU" sz="2200" dirty="0" smtClean="0">
                <a:solidFill>
                  <a:schemeClr val="tx1"/>
                </a:solidFill>
              </a:rPr>
              <a:t>Казахстан</a:t>
            </a:r>
            <a:endParaRPr lang="en-GB" sz="2200" dirty="0">
              <a:solidFill>
                <a:schemeClr val="tx1"/>
              </a:solidFill>
            </a:endParaRPr>
          </a:p>
          <a:p>
            <a:pPr marL="800100" lvl="1" indent="-342900" algn="just">
              <a:buFont typeface="Calibri" pitchFamily="34" charset="0"/>
              <a:buChar char="⁻"/>
              <a:defRPr/>
            </a:pPr>
            <a:r>
              <a:rPr lang="ru-RU" sz="2200" dirty="0" smtClean="0">
                <a:solidFill>
                  <a:schemeClr val="tx1"/>
                </a:solidFill>
              </a:rPr>
              <a:t>Кыргызстан</a:t>
            </a:r>
            <a:endParaRPr lang="en-GB" sz="2200" dirty="0">
              <a:solidFill>
                <a:schemeClr val="tx1"/>
              </a:solidFill>
            </a:endParaRPr>
          </a:p>
          <a:p>
            <a:pPr marL="800100" lvl="1" indent="-342900" algn="just">
              <a:buFont typeface="Calibri" pitchFamily="34" charset="0"/>
              <a:buChar char="⁻"/>
              <a:defRPr/>
            </a:pPr>
            <a:r>
              <a:rPr lang="ru-RU" sz="2200" dirty="0" smtClean="0">
                <a:solidFill>
                  <a:schemeClr val="tx1"/>
                </a:solidFill>
              </a:rPr>
              <a:t>Таджикистан</a:t>
            </a:r>
            <a:endParaRPr lang="en-GB" sz="2200" dirty="0">
              <a:solidFill>
                <a:schemeClr val="tx1"/>
              </a:solidFill>
            </a:endParaRPr>
          </a:p>
          <a:p>
            <a:pPr marL="800100" lvl="1" indent="-342900" algn="just">
              <a:buFont typeface="Calibri" pitchFamily="34" charset="0"/>
              <a:buChar char="⁻"/>
              <a:defRPr/>
            </a:pPr>
            <a:r>
              <a:rPr lang="ru-RU" sz="2200" dirty="0" smtClean="0">
                <a:solidFill>
                  <a:schemeClr val="tx1"/>
                </a:solidFill>
              </a:rPr>
              <a:t>Турцию</a:t>
            </a:r>
            <a:endParaRPr lang="en-GB" sz="2200" dirty="0">
              <a:solidFill>
                <a:schemeClr val="tx1"/>
              </a:solidFill>
            </a:endParaRPr>
          </a:p>
          <a:p>
            <a:pPr marL="800100" lvl="1" indent="-342900" algn="just">
              <a:buFont typeface="Calibri" pitchFamily="34" charset="0"/>
              <a:buChar char="⁻"/>
              <a:defRPr/>
            </a:pPr>
            <a:r>
              <a:rPr lang="ru-RU" sz="2200" dirty="0" smtClean="0">
                <a:solidFill>
                  <a:schemeClr val="tx1"/>
                </a:solidFill>
              </a:rPr>
              <a:t>Туркменистан</a:t>
            </a:r>
            <a:endParaRPr lang="en-GB" sz="2200" dirty="0">
              <a:solidFill>
                <a:schemeClr val="tx1"/>
              </a:solidFill>
            </a:endParaRPr>
          </a:p>
          <a:p>
            <a:pPr marL="800100" lvl="1" indent="-342900" algn="just">
              <a:buFont typeface="Calibri" pitchFamily="34" charset="0"/>
              <a:buChar char="⁻"/>
              <a:defRPr/>
            </a:pPr>
            <a:r>
              <a:rPr lang="ru-RU" sz="2200" dirty="0" smtClean="0">
                <a:solidFill>
                  <a:schemeClr val="tx1"/>
                </a:solidFill>
              </a:rPr>
              <a:t>Узбекистан</a:t>
            </a:r>
            <a:endParaRPr lang="en-US" sz="2200" dirty="0" smtClean="0">
              <a:solidFill>
                <a:schemeClr val="tx1"/>
              </a:solidFill>
            </a:endParaRPr>
          </a:p>
          <a:p>
            <a:pPr lvl="1" algn="just">
              <a:defRPr/>
            </a:pPr>
            <a:endParaRPr lang="en-GB" sz="2200" dirty="0" smtClean="0">
              <a:solidFill>
                <a:schemeClr val="tx1"/>
              </a:solidFill>
            </a:endParaRPr>
          </a:p>
          <a:p>
            <a:pPr marL="457200" indent="-457200" algn="just">
              <a:lnSpc>
                <a:spcPct val="150000"/>
              </a:lnSpc>
              <a:buFont typeface="Arial" pitchFamily="34" charset="0"/>
              <a:buChar char="•"/>
              <a:defRPr/>
            </a:pPr>
            <a:r>
              <a:rPr lang="ru-RU" sz="2000" dirty="0" smtClean="0">
                <a:solidFill>
                  <a:schemeClr val="tx1"/>
                </a:solidFill>
              </a:rPr>
              <a:t>Офисы</a:t>
            </a:r>
            <a:r>
              <a:rPr lang="en-GB" sz="2000" dirty="0" smtClean="0">
                <a:solidFill>
                  <a:schemeClr val="tx1"/>
                </a:solidFill>
              </a:rPr>
              <a:t> </a:t>
            </a:r>
            <a:r>
              <a:rPr lang="ru-RU" sz="2000" dirty="0" smtClean="0">
                <a:solidFill>
                  <a:schemeClr val="tx1"/>
                </a:solidFill>
              </a:rPr>
              <a:t>в </a:t>
            </a:r>
            <a:r>
              <a:rPr lang="ru-RU" sz="2000" b="1" dirty="0" smtClean="0">
                <a:solidFill>
                  <a:schemeClr val="tx1"/>
                </a:solidFill>
              </a:rPr>
              <a:t>Турции</a:t>
            </a:r>
            <a:r>
              <a:rPr lang="en-GB" sz="2000" b="1" dirty="0" smtClean="0">
                <a:solidFill>
                  <a:schemeClr val="tx1"/>
                </a:solidFill>
              </a:rPr>
              <a:t>, </a:t>
            </a:r>
            <a:r>
              <a:rPr lang="ru-RU" sz="2000" b="1" dirty="0" smtClean="0">
                <a:solidFill>
                  <a:schemeClr val="tx1"/>
                </a:solidFill>
              </a:rPr>
              <a:t>Азербайджане, Казахстане, Кыргызстане,</a:t>
            </a:r>
            <a:r>
              <a:rPr lang="en-GB" sz="2000" b="1" dirty="0" smtClean="0">
                <a:solidFill>
                  <a:schemeClr val="tx1"/>
                </a:solidFill>
              </a:rPr>
              <a:t> </a:t>
            </a:r>
            <a:r>
              <a:rPr lang="ru-RU" sz="2000" b="1" dirty="0" smtClean="0">
                <a:solidFill>
                  <a:schemeClr val="tx1"/>
                </a:solidFill>
              </a:rPr>
              <a:t>Таджикистане и Узбекистане</a:t>
            </a:r>
            <a:endParaRPr lang="en-GB" sz="2000" b="1" dirty="0">
              <a:solidFill>
                <a:schemeClr val="tx1"/>
              </a:solidFill>
            </a:endParaRPr>
          </a:p>
          <a:p>
            <a:pPr marL="285750" indent="-285750" algn="l">
              <a:buFont typeface="Arial" pitchFamily="34" charset="0"/>
              <a:buChar char="•"/>
              <a:defRPr/>
            </a:pPr>
            <a:endParaRPr lang="en-US" sz="2200" dirty="0" smtClean="0"/>
          </a:p>
        </p:txBody>
      </p:sp>
      <p:pic>
        <p:nvPicPr>
          <p:cNvPr id="6" name="Picture 5" descr="C:\Users\guest-tr\Desktop\Central Asia ma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1338" y="1705429"/>
            <a:ext cx="55864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05500"/>
            <a:ext cx="91440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Three equally sized horizontal bands of blue, red, and green, with a white crescent and an eight-pointed star centered in the red ban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124" y="6042026"/>
            <a:ext cx="912813" cy="601663"/>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05876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4895"/>
            <a:ext cx="8958943" cy="607105"/>
          </a:xfrm>
        </p:spPr>
        <p:txBody>
          <a:bodyPr/>
          <a:lstStyle/>
          <a:p>
            <a:r>
              <a:rPr lang="ru-RU" sz="3600" b="1" dirty="0" smtClean="0"/>
              <a:t>Региональные инициативы ФАО по УЗР</a:t>
            </a:r>
            <a:endParaRPr lang="en-US" sz="3600" b="1" dirty="0"/>
          </a:p>
        </p:txBody>
      </p:sp>
      <p:sp>
        <p:nvSpPr>
          <p:cNvPr id="3" name="Content Placeholder 2"/>
          <p:cNvSpPr>
            <a:spLocks noGrp="1"/>
          </p:cNvSpPr>
          <p:nvPr>
            <p:ph idx="1"/>
          </p:nvPr>
        </p:nvSpPr>
        <p:spPr>
          <a:xfrm>
            <a:off x="130628" y="838200"/>
            <a:ext cx="9013372" cy="4953000"/>
          </a:xfrm>
        </p:spPr>
        <p:txBody>
          <a:bodyPr/>
          <a:lstStyle/>
          <a:p>
            <a:r>
              <a:rPr lang="ru-RU" b="1" dirty="0" smtClean="0"/>
              <a:t>Глобальное почвенное партнерство\</a:t>
            </a:r>
            <a:r>
              <a:rPr lang="en-US" b="1" dirty="0" smtClean="0"/>
              <a:t>GSP </a:t>
            </a:r>
            <a:r>
              <a:rPr lang="en-US" dirty="0"/>
              <a:t>– </a:t>
            </a:r>
            <a:r>
              <a:rPr lang="ru-RU" dirty="0" smtClean="0"/>
              <a:t>Евроазиатское почвенное партнерство</a:t>
            </a:r>
            <a:endParaRPr lang="en-US" dirty="0" smtClean="0"/>
          </a:p>
          <a:p>
            <a:r>
              <a:rPr lang="ru-RU" b="1" dirty="0" smtClean="0"/>
              <a:t>Глобальный проект \ </a:t>
            </a:r>
            <a:r>
              <a:rPr lang="en-US" b="1" dirty="0" smtClean="0"/>
              <a:t>DS-SLM- </a:t>
            </a:r>
            <a:r>
              <a:rPr lang="ru-RU" dirty="0" smtClean="0"/>
              <a:t>Поддержка решений по продвижению и распространению устойчивого управления земельными ресурсами </a:t>
            </a:r>
          </a:p>
          <a:p>
            <a:r>
              <a:rPr lang="ru-RU" b="1" dirty="0" smtClean="0"/>
              <a:t>ИСЦАУЗР2 </a:t>
            </a:r>
            <a:r>
              <a:rPr lang="ru-RU" b="1" dirty="0" smtClean="0"/>
              <a:t>\  </a:t>
            </a:r>
            <a:r>
              <a:rPr lang="en-US" b="1" dirty="0" smtClean="0"/>
              <a:t>CACILM2 </a:t>
            </a:r>
            <a:r>
              <a:rPr lang="ru-RU" dirty="0" smtClean="0"/>
              <a:t>Продвижение климатически устойчивого сельского хозяйства в засоленных и подверженных засухе землях</a:t>
            </a:r>
            <a:endParaRPr lang="en-US" dirty="0"/>
          </a:p>
          <a:p>
            <a:pPr marL="0" indent="0">
              <a:buNone/>
            </a:pPr>
            <a:endParaRPr lang="en-US" dirty="0"/>
          </a:p>
        </p:txBody>
      </p:sp>
      <p:sp>
        <p:nvSpPr>
          <p:cNvPr id="4" name="Rectangle 3"/>
          <p:cNvSpPr/>
          <p:nvPr/>
        </p:nvSpPr>
        <p:spPr>
          <a:xfrm>
            <a:off x="5519057" y="1905000"/>
            <a:ext cx="3624943" cy="28629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ru-RU" dirty="0"/>
              <a:t>Повышение потенциала по УУЗР</a:t>
            </a:r>
          </a:p>
          <a:p>
            <a:pPr marL="285750" indent="-285750">
              <a:buFont typeface="Arial" panose="020B0604020202020204" pitchFamily="34" charset="0"/>
              <a:buChar char="•"/>
            </a:pPr>
            <a:r>
              <a:rPr lang="ru-RU" dirty="0"/>
              <a:t>Управление информацией по почвам</a:t>
            </a:r>
          </a:p>
          <a:p>
            <a:pPr marL="285750" indent="-285750">
              <a:buFont typeface="Arial" panose="020B0604020202020204" pitchFamily="34" charset="0"/>
              <a:buChar char="•"/>
            </a:pPr>
            <a:r>
              <a:rPr lang="ru-RU" dirty="0"/>
              <a:t>Поддержка проектов по засолению почвы (исследовательские гранты)</a:t>
            </a:r>
          </a:p>
          <a:p>
            <a:pPr marL="285750" indent="-285750">
              <a:buFont typeface="Arial" panose="020B0604020202020204" pitchFamily="34" charset="0"/>
              <a:buChar char="•"/>
            </a:pPr>
            <a:r>
              <a:rPr lang="ru-RU" dirty="0"/>
              <a:t>Консультативный совет по управлению почвами в Центральной </a:t>
            </a:r>
            <a:r>
              <a:rPr lang="ru-RU" dirty="0" smtClean="0"/>
              <a:t>Азии</a:t>
            </a:r>
          </a:p>
          <a:p>
            <a:pPr algn="r"/>
            <a:r>
              <a:rPr lang="en-US" sz="1200" dirty="0" smtClean="0"/>
              <a:t>(3 </a:t>
            </a:r>
            <a:r>
              <a:rPr lang="ru-RU" sz="1200" dirty="0" smtClean="0"/>
              <a:t>пленарное заседание</a:t>
            </a:r>
            <a:r>
              <a:rPr lang="en-US" sz="1200" dirty="0" smtClean="0"/>
              <a:t> EASP, </a:t>
            </a:r>
            <a:r>
              <a:rPr lang="ru-RU" sz="1200" dirty="0" smtClean="0"/>
              <a:t>февраль-март </a:t>
            </a:r>
            <a:r>
              <a:rPr lang="en-US" sz="1200" dirty="0" smtClean="0"/>
              <a:t>2016)</a:t>
            </a:r>
            <a:endParaRPr lang="ru-RU" dirty="0"/>
          </a:p>
        </p:txBody>
      </p:sp>
      <p:sp>
        <p:nvSpPr>
          <p:cNvPr id="6" name="Bent-Up Arrow 5"/>
          <p:cNvSpPr/>
          <p:nvPr/>
        </p:nvSpPr>
        <p:spPr>
          <a:xfrm rot="5400000">
            <a:off x="2950028" y="1741715"/>
            <a:ext cx="1905000" cy="2231571"/>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9957" y="3993243"/>
            <a:ext cx="4789714" cy="19376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ru-RU" dirty="0" smtClean="0"/>
              <a:t>Глобальный проект (15 стран)</a:t>
            </a:r>
          </a:p>
          <a:p>
            <a:pPr marL="285750" indent="-285750">
              <a:buFont typeface="Arial" panose="020B0604020202020204" pitchFamily="34" charset="0"/>
              <a:buChar char="•"/>
            </a:pPr>
            <a:r>
              <a:rPr lang="ru-RU" dirty="0" smtClean="0"/>
              <a:t>Бюджет </a:t>
            </a:r>
            <a:r>
              <a:rPr lang="en-US" dirty="0" smtClean="0"/>
              <a:t>$ </a:t>
            </a:r>
            <a:r>
              <a:rPr lang="ru-RU" dirty="0" smtClean="0"/>
              <a:t>6 млн. (ГЭФ, ФАО)</a:t>
            </a:r>
            <a:endParaRPr lang="en-US" dirty="0" smtClean="0"/>
          </a:p>
          <a:p>
            <a:pPr marL="285750" indent="-285750">
              <a:buFont typeface="Arial" panose="020B0604020202020204" pitchFamily="34" charset="0"/>
              <a:buChar char="•"/>
            </a:pPr>
            <a:r>
              <a:rPr lang="ru-RU" dirty="0" smtClean="0"/>
              <a:t>В ЦА: Узбекистан</a:t>
            </a:r>
          </a:p>
          <a:p>
            <a:pPr marL="285750" indent="-285750">
              <a:buFont typeface="Arial" panose="020B0604020202020204" pitchFamily="34" charset="0"/>
              <a:buChar char="•"/>
            </a:pPr>
            <a:r>
              <a:rPr lang="ru-RU" dirty="0" smtClean="0"/>
              <a:t>Усиление процессов принятия решений на национальном, субнациональном и ландшафтном уровне для устойчивого управления земельными ресурсами </a:t>
            </a:r>
            <a:r>
              <a:rPr lang="en-US" dirty="0"/>
              <a:t> </a:t>
            </a:r>
          </a:p>
        </p:txBody>
      </p:sp>
      <p:sp>
        <p:nvSpPr>
          <p:cNvPr id="8" name="Down Arrow 7"/>
          <p:cNvSpPr/>
          <p:nvPr/>
        </p:nvSpPr>
        <p:spPr>
          <a:xfrm>
            <a:off x="3516085" y="3336471"/>
            <a:ext cx="587829" cy="7456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6005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4"/>
                                        </p:tgtEl>
                                      </p:cBhvr>
                                    </p:animEffect>
                                    <p:set>
                                      <p:cBhvr>
                                        <p:cTn id="20" dur="1" fill="hold">
                                          <p:stCondLst>
                                            <p:cond delay="499"/>
                                          </p:stCondLst>
                                        </p:cTn>
                                        <p:tgtEl>
                                          <p:spTgt spid="4"/>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500"/>
                                        <p:tgtEl>
                                          <p:spTgt spid="8"/>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1" nodeType="clickEffect">
                                  <p:stCondLst>
                                    <p:cond delay="0"/>
                                  </p:stCondLst>
                                  <p:childTnLst>
                                    <p:animEffect transition="out" filter="fade">
                                      <p:cBhvr>
                                        <p:cTn id="36" dur="500"/>
                                        <p:tgtEl>
                                          <p:spTgt spid="8"/>
                                        </p:tgtEl>
                                      </p:cBhvr>
                                    </p:animEffect>
                                    <p:set>
                                      <p:cBhvr>
                                        <p:cTn id="37" dur="1" fill="hold">
                                          <p:stCondLst>
                                            <p:cond delay="499"/>
                                          </p:stCondLst>
                                        </p:cTn>
                                        <p:tgtEl>
                                          <p:spTgt spid="8"/>
                                        </p:tgtEl>
                                        <p:attrNameLst>
                                          <p:attrName>style.visibility</p:attrName>
                                        </p:attrNameLst>
                                      </p:cBhvr>
                                      <p:to>
                                        <p:strVal val="hidden"/>
                                      </p:to>
                                    </p:set>
                                  </p:childTnLst>
                                </p:cTn>
                              </p:par>
                              <p:par>
                                <p:cTn id="38" presetID="10" presetClass="exit" presetSubtype="0" fill="hold" grpId="1" nodeType="withEffect">
                                  <p:stCondLst>
                                    <p:cond delay="0"/>
                                  </p:stCondLst>
                                  <p:childTnLst>
                                    <p:animEffect transition="out" filter="fade">
                                      <p:cBhvr>
                                        <p:cTn id="39" dur="500"/>
                                        <p:tgtEl>
                                          <p:spTgt spid="7"/>
                                        </p:tgtEl>
                                      </p:cBhvr>
                                    </p:animEffect>
                                    <p:set>
                                      <p:cBhvr>
                                        <p:cTn id="40" dur="1" fill="hold">
                                          <p:stCondLst>
                                            <p:cond delay="499"/>
                                          </p:stCondLst>
                                        </p:cTn>
                                        <p:tgtEl>
                                          <p:spTgt spid="7"/>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6" grpId="0" animBg="1"/>
      <p:bldP spid="6" grpId="1" animBg="1"/>
      <p:bldP spid="7" grpId="0" animBg="1"/>
      <p:bldP spid="7" grpId="1" animBg="1"/>
      <p:bldP spid="8" grpId="0" animBg="1"/>
      <p:bldP spid="8"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36625"/>
            <a:ext cx="9144000" cy="930275"/>
          </a:xfrm>
        </p:spPr>
        <p:txBody>
          <a:bodyPr/>
          <a:lstStyle/>
          <a:p>
            <a:r>
              <a:rPr lang="ru-RU" sz="2000" b="1" dirty="0" smtClean="0"/>
              <a:t/>
            </a:r>
            <a:br>
              <a:rPr lang="ru-RU" sz="2000" b="1" dirty="0" smtClean="0"/>
            </a:br>
            <a:r>
              <a:rPr lang="ru-RU" sz="2000" b="1" dirty="0" smtClean="0"/>
              <a:t>Комплексное </a:t>
            </a:r>
            <a:r>
              <a:rPr lang="ru-RU" sz="2000" b="1" dirty="0"/>
              <a:t>управление природными ресурсами в подверженных засухе и засоленных сельскохозяйственных производственных ландшафтах Центральной Азии и Турции (CALCILM2)</a:t>
            </a:r>
            <a:endParaRPr lang="en-US" sz="2000" dirty="0"/>
          </a:p>
        </p:txBody>
      </p:sp>
      <p:sp>
        <p:nvSpPr>
          <p:cNvPr id="3" name="Content Placeholder 2"/>
          <p:cNvSpPr>
            <a:spLocks noGrp="1"/>
          </p:cNvSpPr>
          <p:nvPr>
            <p:ph idx="1"/>
          </p:nvPr>
        </p:nvSpPr>
        <p:spPr>
          <a:xfrm>
            <a:off x="0" y="2378075"/>
            <a:ext cx="9232900" cy="3502025"/>
          </a:xfrm>
        </p:spPr>
        <p:txBody>
          <a:bodyPr/>
          <a:lstStyle/>
          <a:p>
            <a:pPr marL="0" indent="0">
              <a:buNone/>
            </a:pPr>
            <a:r>
              <a:rPr lang="ru-RU" sz="2000" b="1" dirty="0" smtClean="0"/>
              <a:t>Цель</a:t>
            </a:r>
            <a:r>
              <a:rPr lang="ru-RU" sz="2000" dirty="0" smtClean="0"/>
              <a:t>: </a:t>
            </a:r>
            <a:r>
              <a:rPr lang="ru-RU" sz="2000" b="1" i="1" u="sng" dirty="0"/>
              <a:t>Расширение масштабов </a:t>
            </a:r>
            <a:r>
              <a:rPr lang="ru-RU" sz="2000" dirty="0"/>
              <a:t>комплексного управления  природными ресурсами в подверженных засухе и засоленных сельскохозяйственных производственных ландшафтах Центральной Азии и </a:t>
            </a:r>
            <a:r>
              <a:rPr lang="ru-RU" sz="2000" dirty="0" smtClean="0"/>
              <a:t>Турции </a:t>
            </a:r>
          </a:p>
          <a:p>
            <a:pPr marL="0" indent="0">
              <a:buNone/>
            </a:pPr>
            <a:r>
              <a:rPr lang="ru-RU" sz="2000" b="1" dirty="0" smtClean="0"/>
              <a:t>Участвующие страны</a:t>
            </a:r>
            <a:r>
              <a:rPr lang="ru-RU" sz="2000" dirty="0" smtClean="0"/>
              <a:t>: Казахстан, Кыргызстан, Таджикистан, Туркменистан, Узбекистан и Турция</a:t>
            </a:r>
          </a:p>
          <a:p>
            <a:pPr marL="0" indent="0">
              <a:buNone/>
            </a:pPr>
            <a:r>
              <a:rPr lang="ru-RU" sz="2000" b="1" dirty="0" smtClean="0"/>
              <a:t>Сроки выполнения</a:t>
            </a:r>
            <a:r>
              <a:rPr lang="ru-RU" sz="2000" dirty="0" smtClean="0"/>
              <a:t>: 60 месяцев</a:t>
            </a:r>
          </a:p>
          <a:p>
            <a:pPr marL="0" indent="0">
              <a:buNone/>
            </a:pPr>
            <a:r>
              <a:rPr lang="ru-RU" sz="2000" dirty="0" smtClean="0"/>
              <a:t>Бюджет:  </a:t>
            </a:r>
            <a:r>
              <a:rPr lang="en-US" sz="1800" dirty="0" smtClean="0"/>
              <a:t>$ </a:t>
            </a:r>
            <a:r>
              <a:rPr lang="ru-RU" sz="1800" dirty="0" smtClean="0"/>
              <a:t>49,800,000</a:t>
            </a:r>
            <a:r>
              <a:rPr lang="en-US" sz="1800" dirty="0" smtClean="0"/>
              <a:t>, </a:t>
            </a:r>
            <a:r>
              <a:rPr lang="ru-RU" sz="1800" dirty="0" smtClean="0"/>
              <a:t>включая</a:t>
            </a:r>
          </a:p>
          <a:p>
            <a:pPr marL="0" indent="0">
              <a:buNone/>
            </a:pPr>
            <a:r>
              <a:rPr lang="ru-RU" sz="2000" dirty="0"/>
              <a:t>	</a:t>
            </a:r>
            <a:r>
              <a:rPr lang="ru-RU" sz="1800" dirty="0" smtClean="0"/>
              <a:t>гранты ГЭФ 			около  </a:t>
            </a:r>
            <a:r>
              <a:rPr lang="en-US" sz="1800" dirty="0" smtClean="0"/>
              <a:t>$</a:t>
            </a:r>
            <a:r>
              <a:rPr lang="ru-RU" sz="1800" dirty="0" smtClean="0"/>
              <a:t>1</a:t>
            </a:r>
            <a:r>
              <a:rPr lang="en-US" sz="1800" dirty="0" smtClean="0"/>
              <a:t>0</a:t>
            </a:r>
            <a:r>
              <a:rPr lang="ru-RU" sz="1800" dirty="0" smtClean="0"/>
              <a:t>,</a:t>
            </a:r>
            <a:r>
              <a:rPr lang="en-US" sz="1800" dirty="0" smtClean="0"/>
              <a:t>98</a:t>
            </a:r>
            <a:r>
              <a:rPr lang="ru-RU" sz="1800" dirty="0" smtClean="0"/>
              <a:t>0,000</a:t>
            </a:r>
            <a:endParaRPr lang="en-US" sz="1800" dirty="0" smtClean="0"/>
          </a:p>
          <a:p>
            <a:pPr marL="0" indent="0">
              <a:buNone/>
            </a:pPr>
            <a:r>
              <a:rPr lang="en-US" sz="1800" dirty="0"/>
              <a:t>	</a:t>
            </a:r>
            <a:r>
              <a:rPr lang="ru-RU" sz="1800" dirty="0" smtClean="0"/>
              <a:t>со-финансирование		около </a:t>
            </a:r>
            <a:r>
              <a:rPr lang="en-US" sz="1800" dirty="0" smtClean="0"/>
              <a:t>$ </a:t>
            </a:r>
            <a:r>
              <a:rPr lang="ru-RU" sz="1800" dirty="0" smtClean="0"/>
              <a:t>38,600,000</a:t>
            </a:r>
          </a:p>
        </p:txBody>
      </p:sp>
      <p:pic>
        <p:nvPicPr>
          <p:cNvPr id="6" name="Picture 38" descr="Безимени-1.gif"/>
          <p:cNvPicPr>
            <a:picLocks noChangeAspect="1"/>
          </p:cNvPicPr>
          <p:nvPr/>
        </p:nvPicPr>
        <p:blipFill>
          <a:blip r:embed="rId2" cstate="print"/>
          <a:srcRect/>
          <a:stretch>
            <a:fillRect/>
          </a:stretch>
        </p:blipFill>
        <p:spPr bwMode="auto">
          <a:xfrm>
            <a:off x="7772400" y="6203950"/>
            <a:ext cx="1371600" cy="654050"/>
          </a:xfrm>
          <a:prstGeom prst="rect">
            <a:avLst/>
          </a:prstGeom>
          <a:noFill/>
          <a:ln w="9525">
            <a:noFill/>
            <a:miter lim="800000"/>
            <a:headEnd/>
            <a:tailEnd/>
          </a:ln>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 y="117094"/>
            <a:ext cx="939800" cy="641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58513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dirty="0" smtClean="0"/>
              <a:t>Бюджет</a:t>
            </a:r>
            <a:endParaRPr lang="en-US" b="1" dirty="0"/>
          </a:p>
        </p:txBody>
      </p:sp>
      <p:graphicFrame>
        <p:nvGraphicFramePr>
          <p:cNvPr id="4" name="Table 3"/>
          <p:cNvGraphicFramePr>
            <a:graphicFrameLocks noGrp="1"/>
          </p:cNvGraphicFramePr>
          <p:nvPr>
            <p:extLst>
              <p:ext uri="{D42A27DB-BD31-4B8C-83A1-F6EECF244321}">
                <p14:modId xmlns:p14="http://schemas.microsoft.com/office/powerpoint/2010/main" val="486896289"/>
              </p:ext>
            </p:extLst>
          </p:nvPr>
        </p:nvGraphicFramePr>
        <p:xfrm>
          <a:off x="685800" y="1233939"/>
          <a:ext cx="8007052" cy="4024357"/>
        </p:xfrm>
        <a:graphic>
          <a:graphicData uri="http://schemas.openxmlformats.org/drawingml/2006/table">
            <a:tbl>
              <a:tblPr/>
              <a:tblGrid>
                <a:gridCol w="3987800"/>
                <a:gridCol w="1816100"/>
                <a:gridCol w="2203152"/>
              </a:tblGrid>
              <a:tr h="622548">
                <a:tc>
                  <a:txBody>
                    <a:bodyPr/>
                    <a:lstStyle/>
                    <a:p>
                      <a:pPr algn="ctr" fontAlgn="ctr"/>
                      <a:r>
                        <a:rPr lang="ru-RU" sz="1600" b="1" i="0" u="none" strike="noStrike" dirty="0" smtClean="0">
                          <a:solidFill>
                            <a:srgbClr val="000000"/>
                          </a:solidFill>
                          <a:latin typeface="Calibri"/>
                        </a:rPr>
                        <a:t>Страна </a:t>
                      </a:r>
                      <a:endParaRPr lang="en-US" sz="16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ru-RU" sz="1600" b="1" i="0" u="none" strike="noStrike" dirty="0" smtClean="0">
                          <a:solidFill>
                            <a:srgbClr val="000000"/>
                          </a:solidFill>
                          <a:latin typeface="Calibri"/>
                        </a:rPr>
                        <a:t>Финансирование</a:t>
                      </a:r>
                      <a:r>
                        <a:rPr lang="ru-RU" sz="1600" b="1" i="0" u="none" strike="noStrike" baseline="0" dirty="0" smtClean="0">
                          <a:solidFill>
                            <a:srgbClr val="000000"/>
                          </a:solidFill>
                          <a:latin typeface="Calibri"/>
                        </a:rPr>
                        <a:t> </a:t>
                      </a:r>
                      <a:r>
                        <a:rPr lang="en-GB" sz="1600" b="1" i="0" u="none" strike="noStrike" dirty="0" smtClean="0">
                          <a:solidFill>
                            <a:srgbClr val="000000"/>
                          </a:solidFill>
                          <a:latin typeface="Calibri"/>
                        </a:rPr>
                        <a:t>GEF</a:t>
                      </a:r>
                      <a:endParaRPr lang="en-GB" sz="16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ru-RU" sz="1600" b="1" i="0" u="none" strike="noStrike" dirty="0" smtClean="0">
                          <a:solidFill>
                            <a:srgbClr val="000000"/>
                          </a:solidFill>
                          <a:latin typeface="Calibri"/>
                        </a:rPr>
                        <a:t>Со-финансирование</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311274">
                <a:tc>
                  <a:txBody>
                    <a:bodyPr/>
                    <a:lstStyle/>
                    <a:p>
                      <a:pPr algn="ctr" fontAlgn="b"/>
                      <a:r>
                        <a:rPr lang="ru-RU" sz="1600" b="1" i="0" u="none" strike="noStrike" dirty="0" smtClean="0">
                          <a:solidFill>
                            <a:srgbClr val="000000"/>
                          </a:solidFill>
                          <a:latin typeface="Calibri"/>
                        </a:rPr>
                        <a:t>Кыргызстан</a:t>
                      </a:r>
                      <a:endParaRPr lang="en-US" sz="1600" b="1"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600" b="1" i="0" u="none" strike="noStrike" dirty="0" smtClean="0">
                          <a:solidFill>
                            <a:srgbClr val="000000"/>
                          </a:solidFill>
                          <a:latin typeface="+mj-lt"/>
                        </a:rPr>
                        <a:t>$</a:t>
                      </a:r>
                      <a:r>
                        <a:rPr lang="en-US" sz="1600" b="1" i="0" u="none" strike="noStrike" baseline="0" dirty="0" smtClean="0">
                          <a:solidFill>
                            <a:srgbClr val="000000"/>
                          </a:solidFill>
                          <a:latin typeface="+mj-lt"/>
                        </a:rPr>
                        <a:t> </a:t>
                      </a:r>
                      <a:r>
                        <a:rPr lang="en-US" sz="1600" b="1" i="0" u="none" strike="noStrike" dirty="0" smtClean="0">
                          <a:solidFill>
                            <a:srgbClr val="000000"/>
                          </a:solidFill>
                          <a:latin typeface="+mj-lt"/>
                        </a:rPr>
                        <a:t>180,125 </a:t>
                      </a:r>
                      <a:endParaRPr lang="en-US" sz="1600" b="1" i="0" u="none" strike="noStrike" dirty="0">
                        <a:solidFill>
                          <a:srgbClr val="000000"/>
                        </a:solidFill>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GB" sz="1600" b="1" i="0" u="none" strike="noStrike" dirty="0" smtClean="0">
                          <a:solidFill>
                            <a:srgbClr val="000000"/>
                          </a:solidFill>
                          <a:latin typeface="+mj-lt"/>
                        </a:rPr>
                        <a:t>1,450,000</a:t>
                      </a:r>
                      <a:endParaRPr lang="en-US" sz="1600" b="1" i="0" u="none" strike="noStrike" dirty="0">
                        <a:solidFill>
                          <a:srgbClr val="000000"/>
                        </a:solidFill>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311274">
                <a:tc>
                  <a:txBody>
                    <a:bodyPr/>
                    <a:lstStyle/>
                    <a:p>
                      <a:pPr algn="ctr" fontAlgn="b"/>
                      <a:r>
                        <a:rPr lang="ru-RU" sz="1600" b="1" i="0" u="none" strike="noStrike" dirty="0" smtClean="0">
                          <a:solidFill>
                            <a:srgbClr val="000000"/>
                          </a:solidFill>
                          <a:latin typeface="Calibri"/>
                        </a:rPr>
                        <a:t>Таджикистан</a:t>
                      </a:r>
                      <a:r>
                        <a:rPr lang="ru-RU" sz="1600" b="1" i="0" u="none" strike="noStrike" baseline="0" dirty="0" smtClean="0">
                          <a:solidFill>
                            <a:srgbClr val="000000"/>
                          </a:solidFill>
                          <a:latin typeface="Calibri"/>
                        </a:rPr>
                        <a:t> </a:t>
                      </a:r>
                      <a:endParaRPr lang="en-US" sz="1600" b="1"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b"/>
                      <a:r>
                        <a:rPr lang="en-US" sz="1600" b="1" i="0" u="none" strike="noStrike" dirty="0">
                          <a:solidFill>
                            <a:srgbClr val="000000"/>
                          </a:solidFill>
                          <a:latin typeface="+mj-lt"/>
                        </a:rPr>
                        <a:t> </a:t>
                      </a:r>
                      <a:r>
                        <a:rPr lang="en-US" sz="1600" b="1" i="0" u="none" strike="noStrike" dirty="0" smtClean="0">
                          <a:solidFill>
                            <a:srgbClr val="000000"/>
                          </a:solidFill>
                          <a:latin typeface="+mj-lt"/>
                        </a:rPr>
                        <a:t>$ </a:t>
                      </a:r>
                      <a:r>
                        <a:rPr kumimoji="0" lang="en-US" sz="1600" b="1" kern="1200" dirty="0" smtClean="0">
                          <a:solidFill>
                            <a:schemeClr val="tx1"/>
                          </a:solidFill>
                          <a:latin typeface="+mj-lt"/>
                          <a:ea typeface="+mn-ea"/>
                          <a:cs typeface="+mn-cs"/>
                        </a:rPr>
                        <a:t>268,846 </a:t>
                      </a:r>
                      <a:r>
                        <a:rPr lang="en-US" sz="1600" b="1" i="0" u="none" strike="noStrike" dirty="0" smtClean="0">
                          <a:solidFill>
                            <a:srgbClr val="000000"/>
                          </a:solidFill>
                          <a:latin typeface="+mj-lt"/>
                        </a:rPr>
                        <a:t>         </a:t>
                      </a:r>
                      <a:endParaRPr lang="en-US" sz="1600" b="1" i="0" u="none" strike="noStrike" dirty="0">
                        <a:solidFill>
                          <a:srgbClr val="000000"/>
                        </a:solidFill>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b"/>
                      <a:r>
                        <a:rPr lang="en-GB" sz="1600" b="1" i="0" u="none" strike="noStrike" dirty="0" smtClean="0">
                          <a:solidFill>
                            <a:srgbClr val="000000"/>
                          </a:solidFill>
                          <a:latin typeface="+mj-lt"/>
                        </a:rPr>
                        <a:t>1,800,000</a:t>
                      </a:r>
                      <a:endParaRPr lang="en-US" sz="1600" b="1" i="0" u="none" strike="noStrike" dirty="0">
                        <a:solidFill>
                          <a:srgbClr val="000000"/>
                        </a:solidFill>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r>
              <a:tr h="311274">
                <a:tc>
                  <a:txBody>
                    <a:bodyPr/>
                    <a:lstStyle/>
                    <a:p>
                      <a:pPr algn="ctr" fontAlgn="b"/>
                      <a:r>
                        <a:rPr lang="ru-RU" sz="1600" b="1" i="0" u="none" strike="noStrike" dirty="0" smtClean="0">
                          <a:solidFill>
                            <a:srgbClr val="000000"/>
                          </a:solidFill>
                          <a:latin typeface="Calibri"/>
                        </a:rPr>
                        <a:t>Узбекистан</a:t>
                      </a:r>
                      <a:r>
                        <a:rPr lang="en-US" sz="1600" b="1" i="0" u="none" strike="noStrike" dirty="0" smtClean="0">
                          <a:solidFill>
                            <a:srgbClr val="000000"/>
                          </a:solidFill>
                          <a:latin typeface="Calibri"/>
                        </a:rPr>
                        <a:t> (</a:t>
                      </a:r>
                      <a:r>
                        <a:rPr lang="ru-RU" sz="1600" b="1" i="0" u="none" strike="noStrike" dirty="0" smtClean="0">
                          <a:solidFill>
                            <a:srgbClr val="000000"/>
                          </a:solidFill>
                          <a:latin typeface="Calibri"/>
                        </a:rPr>
                        <a:t>ДЗ</a:t>
                      </a:r>
                      <a:r>
                        <a:rPr lang="en-US" sz="1600" b="1" i="0" u="none" strike="noStrike" dirty="0" smtClean="0">
                          <a:solidFill>
                            <a:srgbClr val="000000"/>
                          </a:solidFill>
                          <a:latin typeface="Calibri"/>
                        </a:rPr>
                        <a:t>)</a:t>
                      </a:r>
                      <a:endParaRPr lang="en-US" sz="1600" b="1"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b"/>
                      <a:r>
                        <a:rPr kumimoji="0" lang="en-US" sz="1600" b="1" kern="1200" dirty="0" smtClean="0">
                          <a:solidFill>
                            <a:schemeClr val="tx1"/>
                          </a:solidFill>
                          <a:latin typeface="+mj-lt"/>
                          <a:ea typeface="+mn-ea"/>
                          <a:cs typeface="+mn-cs"/>
                        </a:rPr>
                        <a:t>$ 1,455,424 </a:t>
                      </a:r>
                      <a:r>
                        <a:rPr lang="en-US" sz="1600" b="1" i="0" u="none" strike="noStrike" dirty="0" smtClean="0">
                          <a:solidFill>
                            <a:srgbClr val="000000"/>
                          </a:solidFill>
                          <a:latin typeface="+mj-lt"/>
                        </a:rPr>
                        <a:t>         </a:t>
                      </a:r>
                      <a:endParaRPr lang="en-US" sz="1600" b="1" i="0" u="none" strike="noStrike" dirty="0">
                        <a:solidFill>
                          <a:srgbClr val="000000"/>
                        </a:solidFill>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rowSpan="2">
                  <a:txBody>
                    <a:bodyPr/>
                    <a:lstStyle/>
                    <a:p>
                      <a:pPr algn="ctr" fontAlgn="b"/>
                      <a:r>
                        <a:rPr lang="en-GB" sz="1600" b="1" i="0" u="none" strike="noStrike" dirty="0" smtClean="0">
                          <a:solidFill>
                            <a:srgbClr val="000000"/>
                          </a:solidFill>
                          <a:latin typeface="+mj-lt"/>
                        </a:rPr>
                        <a:t>25,880,000</a:t>
                      </a:r>
                      <a:endParaRPr lang="en-US" sz="1600" b="1" i="0" u="none" strike="noStrike" dirty="0">
                        <a:solidFill>
                          <a:srgbClr val="000000"/>
                        </a:solidFill>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r>
              <a:tr h="311274">
                <a:tc>
                  <a:txBody>
                    <a:bodyPr/>
                    <a:lstStyle/>
                    <a:p>
                      <a:pPr algn="ctr" fontAlgn="b"/>
                      <a:r>
                        <a:rPr lang="ru-RU" sz="1600" b="1" i="0" u="none" strike="noStrike" dirty="0" smtClean="0">
                          <a:solidFill>
                            <a:srgbClr val="000000"/>
                          </a:solidFill>
                          <a:latin typeface="Calibri"/>
                        </a:rPr>
                        <a:t>Узбекистан</a:t>
                      </a:r>
                      <a:r>
                        <a:rPr lang="ru-RU" sz="1600" b="1" i="0" u="none" strike="noStrike" baseline="0" dirty="0" smtClean="0">
                          <a:solidFill>
                            <a:srgbClr val="000000"/>
                          </a:solidFill>
                          <a:latin typeface="Calibri"/>
                        </a:rPr>
                        <a:t> </a:t>
                      </a:r>
                      <a:r>
                        <a:rPr lang="en-US" sz="1600" b="1" i="0" u="none" strike="noStrike" dirty="0" smtClean="0">
                          <a:solidFill>
                            <a:srgbClr val="000000"/>
                          </a:solidFill>
                          <a:latin typeface="Calibri"/>
                        </a:rPr>
                        <a:t>(</a:t>
                      </a:r>
                      <a:r>
                        <a:rPr lang="ru-RU" sz="1600" b="1" i="0" u="none" strike="noStrike" dirty="0" smtClean="0">
                          <a:solidFill>
                            <a:srgbClr val="000000"/>
                          </a:solidFill>
                          <a:latin typeface="Calibri"/>
                        </a:rPr>
                        <a:t>ИК</a:t>
                      </a:r>
                      <a:r>
                        <a:rPr lang="en-US" sz="1600" b="1" i="0" u="none" strike="noStrike" dirty="0" smtClean="0">
                          <a:solidFill>
                            <a:srgbClr val="000000"/>
                          </a:solidFill>
                          <a:latin typeface="Calibri"/>
                        </a:rPr>
                        <a:t>)</a:t>
                      </a:r>
                      <a:endParaRPr lang="en-US" sz="1600" b="1"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b"/>
                      <a:r>
                        <a:rPr kumimoji="0" lang="en-US" sz="1600" b="1" kern="1200" dirty="0" smtClean="0">
                          <a:solidFill>
                            <a:schemeClr val="tx1"/>
                          </a:solidFill>
                          <a:latin typeface="+mj-lt"/>
                          <a:ea typeface="+mn-ea"/>
                          <a:cs typeface="+mn-cs"/>
                        </a:rPr>
                        <a:t> $ 2,607,483 </a:t>
                      </a:r>
                      <a:endParaRPr lang="en-US" sz="1600" b="1" i="0" u="none" strike="noStrike" dirty="0">
                        <a:solidFill>
                          <a:srgbClr val="000000"/>
                        </a:solidFill>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vMerge="1">
                  <a:txBody>
                    <a:bodyPr/>
                    <a:lstStyle/>
                    <a:p>
                      <a:pPr algn="r" fontAlgn="b"/>
                      <a:endParaRPr lang="en-US" sz="2000" b="1" i="0" u="none" strike="noStrike" dirty="0">
                        <a:solidFill>
                          <a:srgbClr val="000000"/>
                        </a:solidFill>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1274">
                <a:tc>
                  <a:txBody>
                    <a:bodyPr/>
                    <a:lstStyle/>
                    <a:p>
                      <a:pPr algn="ctr" fontAlgn="b"/>
                      <a:r>
                        <a:rPr lang="ru-RU" sz="1600" b="1" i="0" u="none" strike="noStrike" dirty="0" smtClean="0">
                          <a:solidFill>
                            <a:srgbClr val="000000"/>
                          </a:solidFill>
                          <a:latin typeface="Calibri"/>
                        </a:rPr>
                        <a:t>Казахстан</a:t>
                      </a:r>
                      <a:r>
                        <a:rPr lang="en-GB" sz="1600" b="1" i="0" u="none" strike="noStrike" dirty="0" smtClean="0">
                          <a:solidFill>
                            <a:srgbClr val="000000"/>
                          </a:solidFill>
                          <a:latin typeface="Calibri"/>
                        </a:rPr>
                        <a:t> (</a:t>
                      </a:r>
                      <a:r>
                        <a:rPr lang="ru-RU" sz="1600" b="1" i="0" u="none" strike="noStrike" dirty="0" smtClean="0">
                          <a:solidFill>
                            <a:srgbClr val="000000"/>
                          </a:solidFill>
                          <a:latin typeface="Calibri"/>
                        </a:rPr>
                        <a:t>ДЗ</a:t>
                      </a:r>
                      <a:r>
                        <a:rPr lang="en-GB" sz="1600" b="1" i="0" u="none" strike="noStrike" dirty="0" smtClean="0">
                          <a:solidFill>
                            <a:srgbClr val="000000"/>
                          </a:solidFill>
                          <a:latin typeface="Calibri"/>
                        </a:rPr>
                        <a:t>)</a:t>
                      </a:r>
                      <a:endParaRPr lang="en-US" sz="1600" b="1"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b"/>
                      <a:r>
                        <a:rPr kumimoji="0" lang="en-US" sz="1600" b="1" kern="1200" dirty="0" smtClean="0">
                          <a:solidFill>
                            <a:schemeClr val="tx1"/>
                          </a:solidFill>
                          <a:latin typeface="+mj-lt"/>
                          <a:ea typeface="+mn-ea"/>
                          <a:cs typeface="+mn-cs"/>
                        </a:rPr>
                        <a:t>$ 900,624 </a:t>
                      </a:r>
                      <a:endParaRPr lang="en-US" sz="1600" b="1" i="0" u="none" strike="noStrike" dirty="0">
                        <a:solidFill>
                          <a:srgbClr val="000000"/>
                        </a:solidFill>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rowSpan="2">
                  <a:txBody>
                    <a:bodyPr/>
                    <a:lstStyle/>
                    <a:p>
                      <a:pPr algn="ctr" fontAlgn="b"/>
                      <a:r>
                        <a:rPr lang="en-GB" sz="1600" b="1" i="0" u="none" strike="noStrike" dirty="0" smtClean="0">
                          <a:solidFill>
                            <a:srgbClr val="000000"/>
                          </a:solidFill>
                          <a:latin typeface="+mj-lt"/>
                        </a:rPr>
                        <a:t>TBD</a:t>
                      </a:r>
                      <a:endParaRPr lang="en-US" sz="1600" b="1" i="0" u="none" strike="noStrike" dirty="0">
                        <a:solidFill>
                          <a:srgbClr val="000000"/>
                        </a:solidFill>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r>
              <a:tr h="311274">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600" b="1" i="0" u="none" strike="noStrike" dirty="0" smtClean="0">
                          <a:solidFill>
                            <a:srgbClr val="000000"/>
                          </a:solidFill>
                          <a:latin typeface="+mn-lt"/>
                        </a:rPr>
                        <a:t>Казахстан</a:t>
                      </a:r>
                      <a:r>
                        <a:rPr lang="en-GB" sz="1600" b="1" i="0" u="none" strike="noStrike" dirty="0" smtClean="0">
                          <a:solidFill>
                            <a:srgbClr val="000000"/>
                          </a:solidFill>
                          <a:latin typeface="+mn-lt"/>
                        </a:rPr>
                        <a:t> (</a:t>
                      </a:r>
                      <a:r>
                        <a:rPr lang="ru-RU" sz="1600" b="1" i="0" u="none" strike="noStrike" dirty="0" smtClean="0">
                          <a:solidFill>
                            <a:srgbClr val="000000"/>
                          </a:solidFill>
                          <a:latin typeface="+mn-lt"/>
                        </a:rPr>
                        <a:t>ИК</a:t>
                      </a:r>
                      <a:r>
                        <a:rPr lang="en-GB" sz="1600" b="1" i="0" u="none" strike="noStrike" dirty="0" smtClean="0">
                          <a:solidFill>
                            <a:srgbClr val="000000"/>
                          </a:solidFill>
                          <a:latin typeface="+mn-lt"/>
                        </a:rPr>
                        <a:t>)</a:t>
                      </a:r>
                      <a:endParaRPr lang="en-US" sz="1600" b="1" i="0" u="none" strike="noStrike" dirty="0" smtClean="0">
                        <a:solidFill>
                          <a:srgbClr val="000000"/>
                        </a:solidFill>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b"/>
                      <a:r>
                        <a:rPr kumimoji="0" lang="en-US" sz="1600" b="1" kern="1200" dirty="0" smtClean="0">
                          <a:solidFill>
                            <a:schemeClr val="tx1"/>
                          </a:solidFill>
                          <a:latin typeface="+mj-lt"/>
                          <a:ea typeface="+mn-ea"/>
                          <a:cs typeface="+mn-cs"/>
                        </a:rPr>
                        <a:t>$ 900,624 </a:t>
                      </a:r>
                      <a:r>
                        <a:rPr lang="en-US" sz="1600" b="1" i="0" u="none" strike="noStrike" dirty="0" smtClean="0">
                          <a:solidFill>
                            <a:srgbClr val="000000"/>
                          </a:solidFill>
                          <a:latin typeface="+mj-lt"/>
                        </a:rPr>
                        <a:t>         </a:t>
                      </a:r>
                      <a:endParaRPr lang="en-US" sz="1600" b="1" i="0" u="none" strike="noStrike" dirty="0">
                        <a:solidFill>
                          <a:srgbClr val="000000"/>
                        </a:solidFill>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vMerge="1">
                  <a:txBody>
                    <a:bodyPr/>
                    <a:lstStyle/>
                    <a:p>
                      <a:pPr algn="r" fontAlgn="b"/>
                      <a:endParaRPr lang="en-US" sz="2000" b="1" i="0" u="none" strike="noStrike" dirty="0">
                        <a:solidFill>
                          <a:srgbClr val="000000"/>
                        </a:solidFill>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9069">
                <a:tc>
                  <a:txBody>
                    <a:bodyPr/>
                    <a:lstStyle/>
                    <a:p>
                      <a:pPr algn="ctr" fontAlgn="b"/>
                      <a:r>
                        <a:rPr lang="ru-RU" sz="1600" b="1" i="0" u="none" strike="noStrike" dirty="0" smtClean="0">
                          <a:solidFill>
                            <a:srgbClr val="000000"/>
                          </a:solidFill>
                          <a:latin typeface="Calibri"/>
                        </a:rPr>
                        <a:t>Туркменистан </a:t>
                      </a:r>
                      <a:endParaRPr lang="en-US" sz="1600" b="1"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kumimoji="0" lang="en-US" sz="1600" b="1" kern="1200" dirty="0" smtClean="0">
                          <a:solidFill>
                            <a:schemeClr val="tx1"/>
                          </a:solidFill>
                          <a:latin typeface="+mj-lt"/>
                          <a:ea typeface="+mn-ea"/>
                          <a:cs typeface="+mn-cs"/>
                        </a:rPr>
                        <a:t>$ 2,688,464 </a:t>
                      </a:r>
                      <a:r>
                        <a:rPr lang="en-US" sz="1600" b="1" i="0" u="none" strike="noStrike" dirty="0" smtClean="0">
                          <a:solidFill>
                            <a:srgbClr val="000000"/>
                          </a:solidFill>
                          <a:latin typeface="+mj-lt"/>
                        </a:rPr>
                        <a:t>        </a:t>
                      </a:r>
                      <a:endParaRPr lang="en-US" sz="1600" b="1" i="0" u="none" strike="noStrike" dirty="0">
                        <a:solidFill>
                          <a:srgbClr val="000000"/>
                        </a:solidFill>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en-GB" sz="1600" b="1" i="0" u="none" strike="noStrike" dirty="0" smtClean="0">
                          <a:solidFill>
                            <a:srgbClr val="000000"/>
                          </a:solidFill>
                          <a:latin typeface="+mj-lt"/>
                        </a:rPr>
                        <a:t>TBD</a:t>
                      </a:r>
                      <a:endParaRPr lang="en-US" sz="1600" b="1" i="0" u="none" strike="noStrike" dirty="0">
                        <a:solidFill>
                          <a:srgbClr val="000000"/>
                        </a:solidFill>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r>
              <a:tr h="311274">
                <a:tc>
                  <a:txBody>
                    <a:bodyPr/>
                    <a:lstStyle/>
                    <a:p>
                      <a:pPr algn="ctr" fontAlgn="b"/>
                      <a:r>
                        <a:rPr lang="ru-RU" sz="1600" b="1" i="0" u="none" strike="noStrike" dirty="0" smtClean="0">
                          <a:solidFill>
                            <a:srgbClr val="000000"/>
                          </a:solidFill>
                          <a:latin typeface="Calibri"/>
                        </a:rPr>
                        <a:t>Турция</a:t>
                      </a:r>
                      <a:endParaRPr lang="en-US" sz="1600" b="1"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fontAlgn="b"/>
                      <a:r>
                        <a:rPr kumimoji="0" lang="en-US" sz="1600" b="1" kern="1200" dirty="0" smtClean="0">
                          <a:solidFill>
                            <a:schemeClr val="tx1"/>
                          </a:solidFill>
                          <a:latin typeface="+mj-lt"/>
                          <a:ea typeface="+mn-ea"/>
                          <a:cs typeface="+mn-cs"/>
                        </a:rPr>
                        <a:t>$ 178,975 </a:t>
                      </a:r>
                      <a:r>
                        <a:rPr lang="en-US" sz="1600" b="1" i="0" u="none" strike="noStrike" dirty="0" smtClean="0">
                          <a:solidFill>
                            <a:srgbClr val="000000"/>
                          </a:solidFill>
                          <a:latin typeface="+mj-lt"/>
                        </a:rPr>
                        <a:t>         </a:t>
                      </a:r>
                      <a:endParaRPr lang="en-US" sz="1600" b="1" i="0" u="none" strike="noStrike" dirty="0">
                        <a:solidFill>
                          <a:srgbClr val="000000"/>
                        </a:solidFill>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fontAlgn="b"/>
                      <a:r>
                        <a:rPr lang="en-GB" sz="1600" b="1" i="0" u="none" strike="noStrike" dirty="0" smtClean="0">
                          <a:solidFill>
                            <a:srgbClr val="000000"/>
                          </a:solidFill>
                          <a:latin typeface="+mj-lt"/>
                        </a:rPr>
                        <a:t>1,200,000</a:t>
                      </a:r>
                      <a:endParaRPr lang="en-US" sz="1600" b="1" i="0" u="none" strike="noStrike" dirty="0">
                        <a:solidFill>
                          <a:srgbClr val="000000"/>
                        </a:solidFill>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90000"/>
                      </a:schemeClr>
                    </a:solidFill>
                  </a:tcPr>
                </a:tc>
              </a:tr>
              <a:tr h="311274">
                <a:tc>
                  <a:txBody>
                    <a:bodyPr/>
                    <a:lstStyle/>
                    <a:p>
                      <a:pPr algn="ctr" fontAlgn="b"/>
                      <a:r>
                        <a:rPr lang="ru-RU" sz="1600" b="1" i="0" u="none" strike="noStrike" dirty="0" smtClean="0">
                          <a:solidFill>
                            <a:srgbClr val="000000"/>
                          </a:solidFill>
                          <a:latin typeface="Calibri"/>
                        </a:rPr>
                        <a:t>Финансирование </a:t>
                      </a:r>
                      <a:r>
                        <a:rPr lang="en-GB" sz="1600" b="1" i="0" u="none" strike="noStrike" dirty="0" smtClean="0">
                          <a:solidFill>
                            <a:srgbClr val="000000"/>
                          </a:solidFill>
                          <a:latin typeface="Calibri"/>
                        </a:rPr>
                        <a:t>GEF </a:t>
                      </a:r>
                      <a:r>
                        <a:rPr lang="ru-RU" sz="1600" b="1" i="0" u="none" strike="noStrike" dirty="0" smtClean="0">
                          <a:solidFill>
                            <a:srgbClr val="000000"/>
                          </a:solidFill>
                          <a:latin typeface="Calibri"/>
                        </a:rPr>
                        <a:t>(региональное)</a:t>
                      </a:r>
                      <a:endParaRPr lang="en-GB" sz="1600" b="1"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kumimoji="0" lang="en-US" sz="1600" b="1" kern="1200" dirty="0" smtClean="0">
                          <a:solidFill>
                            <a:schemeClr val="tx1"/>
                          </a:solidFill>
                          <a:latin typeface="+mj-lt"/>
                          <a:ea typeface="+mn-ea"/>
                          <a:cs typeface="+mn-cs"/>
                        </a:rPr>
                        <a:t>$ 1,801,250</a:t>
                      </a:r>
                      <a:endParaRPr lang="en-US" sz="1600" b="1" i="0" u="none" strike="noStrike" dirty="0">
                        <a:solidFill>
                          <a:srgbClr val="000000"/>
                        </a:solidFill>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600" b="1" i="0" u="none" strike="noStrike" dirty="0">
                        <a:solidFill>
                          <a:srgbClr val="000000"/>
                        </a:solidFill>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1274">
                <a:tc>
                  <a:txBody>
                    <a:bodyPr/>
                    <a:lstStyle/>
                    <a:p>
                      <a:pPr algn="ctr" fontAlgn="b"/>
                      <a:r>
                        <a:rPr lang="ru-RU" sz="1600" b="1" i="0" u="none" strike="noStrike" dirty="0" smtClean="0">
                          <a:solidFill>
                            <a:srgbClr val="000000"/>
                          </a:solidFill>
                          <a:latin typeface="Calibri"/>
                        </a:rPr>
                        <a:t>Другие</a:t>
                      </a:r>
                      <a:r>
                        <a:rPr lang="ru-RU" sz="1600" b="1" i="0" u="none" strike="noStrike" baseline="0" dirty="0" smtClean="0">
                          <a:solidFill>
                            <a:srgbClr val="000000"/>
                          </a:solidFill>
                          <a:latin typeface="Calibri"/>
                        </a:rPr>
                        <a:t> </a:t>
                      </a:r>
                      <a:r>
                        <a:rPr lang="en-GB" sz="1600" b="1" i="0" u="none" strike="noStrike" dirty="0" smtClean="0">
                          <a:solidFill>
                            <a:srgbClr val="000000"/>
                          </a:solidFill>
                          <a:latin typeface="Calibri"/>
                        </a:rPr>
                        <a:t>(FAO, ICBA,</a:t>
                      </a:r>
                      <a:r>
                        <a:rPr lang="en-GB" sz="1600" b="1" i="0" u="none" strike="noStrike" baseline="0" dirty="0" smtClean="0">
                          <a:solidFill>
                            <a:srgbClr val="000000"/>
                          </a:solidFill>
                          <a:latin typeface="Calibri"/>
                        </a:rPr>
                        <a:t> SIWI, EASP, GIZ)</a:t>
                      </a:r>
                      <a:endParaRPr lang="en-US" sz="1600" b="1"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600" b="1" i="0" u="none" strike="noStrike" dirty="0">
                        <a:solidFill>
                          <a:srgbClr val="000000"/>
                        </a:solidFill>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600" b="1" i="0" u="none" strike="noStrike" dirty="0" smtClean="0">
                          <a:solidFill>
                            <a:srgbClr val="000000"/>
                          </a:solidFill>
                          <a:latin typeface="+mj-lt"/>
                        </a:rPr>
                        <a:t>8,276,000</a:t>
                      </a:r>
                      <a:endParaRPr lang="en-US" sz="1600" b="1" i="0" u="none" strike="noStrike" dirty="0">
                        <a:solidFill>
                          <a:srgbClr val="000000"/>
                        </a:solidFill>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1274">
                <a:tc>
                  <a:txBody>
                    <a:bodyPr/>
                    <a:lstStyle/>
                    <a:p>
                      <a:pPr algn="ctr" fontAlgn="b"/>
                      <a:r>
                        <a:rPr lang="ru-RU" sz="1600" b="1" i="0" u="none" strike="noStrike" dirty="0" smtClean="0">
                          <a:solidFill>
                            <a:srgbClr val="000000"/>
                          </a:solidFill>
                          <a:latin typeface="Calibri"/>
                        </a:rPr>
                        <a:t>ВСЕГО</a:t>
                      </a:r>
                      <a:endParaRPr lang="en-US" sz="1600" b="1"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smtClean="0">
                          <a:solidFill>
                            <a:srgbClr val="000000"/>
                          </a:solidFill>
                          <a:latin typeface="+mj-lt"/>
                        </a:rPr>
                        <a:t>10,981,815      </a:t>
                      </a:r>
                      <a:endParaRPr lang="en-US" sz="1600" b="1" i="0" u="none" strike="noStrike" dirty="0">
                        <a:solidFill>
                          <a:srgbClr val="000000"/>
                        </a:solidFill>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endParaRPr lang="en-US" sz="1600" b="1" i="0" u="none" strike="noStrike" dirty="0">
                        <a:solidFill>
                          <a:srgbClr val="000000"/>
                        </a:solidFill>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bl>
          </a:graphicData>
        </a:graphic>
      </p:graphicFrame>
    </p:spTree>
    <p:extLst>
      <p:ext uri="{BB962C8B-B14F-4D97-AF65-F5344CB8AC3E}">
        <p14:creationId xmlns:p14="http://schemas.microsoft.com/office/powerpoint/2010/main" val="31255684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476672"/>
            <a:ext cx="8229600" cy="1062037"/>
          </a:xfrm>
        </p:spPr>
        <p:txBody>
          <a:bodyPr/>
          <a:lstStyle/>
          <a:p>
            <a:pPr algn="ctr"/>
            <a:r>
              <a:rPr lang="ru-RU" b="1" dirty="0">
                <a:solidFill>
                  <a:srgbClr val="002060"/>
                </a:solidFill>
              </a:rPr>
              <a:t>Б</a:t>
            </a:r>
            <a:r>
              <a:rPr lang="ru-RU" b="1" dirty="0" smtClean="0">
                <a:solidFill>
                  <a:srgbClr val="002060"/>
                </a:solidFill>
              </a:rPr>
              <a:t>арьеры</a:t>
            </a:r>
            <a:endParaRPr lang="en-US" b="1" dirty="0" smtClean="0">
              <a:solidFill>
                <a:srgbClr val="002060"/>
              </a:solidFill>
            </a:endParaRPr>
          </a:p>
        </p:txBody>
      </p:sp>
      <p:sp>
        <p:nvSpPr>
          <p:cNvPr id="17411" name="Content Placeholder 2"/>
          <p:cNvSpPr>
            <a:spLocks noGrp="1"/>
          </p:cNvSpPr>
          <p:nvPr>
            <p:ph idx="1"/>
          </p:nvPr>
        </p:nvSpPr>
        <p:spPr>
          <a:xfrm>
            <a:off x="457200" y="1567333"/>
            <a:ext cx="8229600" cy="4525963"/>
          </a:xfrm>
        </p:spPr>
        <p:txBody>
          <a:bodyPr/>
          <a:lstStyle/>
          <a:p>
            <a:r>
              <a:rPr lang="ru-RU" b="1" dirty="0" smtClean="0">
                <a:solidFill>
                  <a:srgbClr val="002060"/>
                </a:solidFill>
              </a:rPr>
              <a:t>Неработающий региональный механизм для основанных на фактах знаний</a:t>
            </a:r>
          </a:p>
          <a:p>
            <a:r>
              <a:rPr lang="ru-RU" b="1" dirty="0" smtClean="0">
                <a:solidFill>
                  <a:srgbClr val="002060"/>
                </a:solidFill>
              </a:rPr>
              <a:t>Недостаточная интеграция фактора устойчивости в политику и принятие решений </a:t>
            </a:r>
          </a:p>
          <a:p>
            <a:r>
              <a:rPr lang="ru-RU" b="1" dirty="0" smtClean="0">
                <a:solidFill>
                  <a:srgbClr val="002060"/>
                </a:solidFill>
              </a:rPr>
              <a:t>Отсутствие стратегии для расширения комплексного управления природными ресурсами (КУПР)</a:t>
            </a:r>
            <a:r>
              <a:rPr lang="en-US" b="1" dirty="0" smtClean="0">
                <a:solidFill>
                  <a:srgbClr val="002060"/>
                </a:solidFill>
              </a:rPr>
              <a:t>.</a:t>
            </a:r>
          </a:p>
          <a:p>
            <a:endParaRPr lang="en-US" dirty="0" smtClean="0"/>
          </a:p>
        </p:txBody>
      </p:sp>
    </p:spTree>
    <p:extLst>
      <p:ext uri="{BB962C8B-B14F-4D97-AF65-F5344CB8AC3E}">
        <p14:creationId xmlns:p14="http://schemas.microsoft.com/office/powerpoint/2010/main" val="222432768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36625"/>
            <a:ext cx="9144000" cy="930275"/>
          </a:xfrm>
        </p:spPr>
        <p:txBody>
          <a:bodyPr/>
          <a:lstStyle/>
          <a:p>
            <a:r>
              <a:rPr lang="ru-RU" sz="2000" b="1" dirty="0" smtClean="0"/>
              <a:t/>
            </a:r>
            <a:br>
              <a:rPr lang="ru-RU" sz="2000" b="1" dirty="0" smtClean="0"/>
            </a:br>
            <a:r>
              <a:rPr lang="ru-RU" sz="2000" b="1" dirty="0" smtClean="0"/>
              <a:t>Комплексное </a:t>
            </a:r>
            <a:r>
              <a:rPr lang="ru-RU" sz="2000" b="1" dirty="0"/>
              <a:t>управление природными ресурсами в подверженных засухе и засоленных сельскохозяйственных производственных ландшафтах Центральной Азии и Турции (CALCILM2)</a:t>
            </a:r>
            <a:endParaRPr lang="en-US" sz="2000" dirty="0"/>
          </a:p>
        </p:txBody>
      </p:sp>
      <p:pic>
        <p:nvPicPr>
          <p:cNvPr id="6" name="Picture 38" descr="Безимени-1.gif"/>
          <p:cNvPicPr>
            <a:picLocks noChangeAspect="1"/>
          </p:cNvPicPr>
          <p:nvPr/>
        </p:nvPicPr>
        <p:blipFill>
          <a:blip r:embed="rId2" cstate="print"/>
          <a:srcRect/>
          <a:stretch>
            <a:fillRect/>
          </a:stretch>
        </p:blipFill>
        <p:spPr bwMode="auto">
          <a:xfrm>
            <a:off x="7772400" y="6203950"/>
            <a:ext cx="1371600" cy="654050"/>
          </a:xfrm>
          <a:prstGeom prst="rect">
            <a:avLst/>
          </a:prstGeom>
          <a:noFill/>
          <a:ln w="9525">
            <a:noFill/>
            <a:miter lim="800000"/>
            <a:headEnd/>
            <a:tailEnd/>
          </a:ln>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 y="117094"/>
            <a:ext cx="939800" cy="641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Bent-Up Arrow 3"/>
          <p:cNvSpPr/>
          <p:nvPr/>
        </p:nvSpPr>
        <p:spPr>
          <a:xfrm rot="5400000">
            <a:off x="1060450" y="2209800"/>
            <a:ext cx="825500" cy="8382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600" dirty="0" smtClean="0"/>
              <a:t>региональный</a:t>
            </a:r>
            <a:endParaRPr lang="en-US" sz="600" dirty="0"/>
          </a:p>
        </p:txBody>
      </p:sp>
      <p:sp>
        <p:nvSpPr>
          <p:cNvPr id="7" name="TextBox 6"/>
          <p:cNvSpPr txBox="1"/>
          <p:nvPr/>
        </p:nvSpPr>
        <p:spPr>
          <a:xfrm>
            <a:off x="2044700" y="2254250"/>
            <a:ext cx="6718300" cy="830997"/>
          </a:xfrm>
          <a:prstGeom prst="rect">
            <a:avLst/>
          </a:prstGeom>
          <a:noFill/>
        </p:spPr>
        <p:txBody>
          <a:bodyPr wrap="square" rtlCol="0">
            <a:spAutoFit/>
          </a:bodyPr>
          <a:lstStyle/>
          <a:p>
            <a:r>
              <a:rPr lang="ru-RU" sz="2400" dirty="0" smtClean="0"/>
              <a:t>Межгосударственное сотрудничество и партнерство </a:t>
            </a:r>
            <a:endParaRPr lang="en-US" sz="2400" dirty="0"/>
          </a:p>
        </p:txBody>
      </p:sp>
      <p:sp>
        <p:nvSpPr>
          <p:cNvPr id="9" name="Bent-Up Arrow 8"/>
          <p:cNvSpPr/>
          <p:nvPr/>
        </p:nvSpPr>
        <p:spPr>
          <a:xfrm rot="5400000">
            <a:off x="466725" y="2333625"/>
            <a:ext cx="1860550" cy="1625600"/>
          </a:xfrm>
          <a:prstGeom prst="bentUp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dirty="0" smtClean="0"/>
              <a:t>национальный</a:t>
            </a:r>
            <a:endParaRPr lang="en-US" dirty="0"/>
          </a:p>
        </p:txBody>
      </p:sp>
      <p:sp>
        <p:nvSpPr>
          <p:cNvPr id="10" name="TextBox 9"/>
          <p:cNvSpPr txBox="1"/>
          <p:nvPr/>
        </p:nvSpPr>
        <p:spPr>
          <a:xfrm>
            <a:off x="2146300" y="3041650"/>
            <a:ext cx="6718300" cy="1200329"/>
          </a:xfrm>
          <a:prstGeom prst="rect">
            <a:avLst/>
          </a:prstGeom>
          <a:noFill/>
        </p:spPr>
        <p:txBody>
          <a:bodyPr wrap="square" rtlCol="0">
            <a:spAutoFit/>
          </a:bodyPr>
          <a:lstStyle/>
          <a:p>
            <a:r>
              <a:rPr lang="ru-RU" sz="2400" dirty="0" smtClean="0"/>
              <a:t>Интеграция факторов устойчивости в политику, правовую и институциональную систему </a:t>
            </a:r>
            <a:endParaRPr lang="en-US" sz="2400" dirty="0"/>
          </a:p>
        </p:txBody>
      </p:sp>
      <p:sp>
        <p:nvSpPr>
          <p:cNvPr id="11" name="Bent-Up Arrow 10"/>
          <p:cNvSpPr/>
          <p:nvPr/>
        </p:nvSpPr>
        <p:spPr>
          <a:xfrm rot="5400000">
            <a:off x="-473075" y="2689225"/>
            <a:ext cx="3041650" cy="2095500"/>
          </a:xfrm>
          <a:prstGeom prst="bentUpArrow">
            <a:avLst/>
          </a:prstGeom>
        </p:spPr>
        <p:style>
          <a:lnRef idx="1">
            <a:schemeClr val="accent3"/>
          </a:lnRef>
          <a:fillRef idx="2">
            <a:schemeClr val="accent3"/>
          </a:fillRef>
          <a:effectRef idx="1">
            <a:schemeClr val="accent3"/>
          </a:effectRef>
          <a:fontRef idx="minor">
            <a:schemeClr val="dk1"/>
          </a:fontRef>
        </p:style>
        <p:txBody>
          <a:bodyPr rtlCol="0" anchor="ctr"/>
          <a:lstStyle/>
          <a:p>
            <a:r>
              <a:rPr lang="ru-RU" dirty="0" smtClean="0"/>
              <a:t>местный</a:t>
            </a:r>
            <a:endParaRPr lang="en-US" dirty="0"/>
          </a:p>
        </p:txBody>
      </p:sp>
      <p:sp>
        <p:nvSpPr>
          <p:cNvPr id="12" name="TextBox 11"/>
          <p:cNvSpPr txBox="1"/>
          <p:nvPr/>
        </p:nvSpPr>
        <p:spPr>
          <a:xfrm>
            <a:off x="2095500" y="4241979"/>
            <a:ext cx="6718300" cy="1569660"/>
          </a:xfrm>
          <a:prstGeom prst="rect">
            <a:avLst/>
          </a:prstGeom>
          <a:noFill/>
        </p:spPr>
        <p:txBody>
          <a:bodyPr wrap="square" rtlCol="0">
            <a:spAutoFit/>
          </a:bodyPr>
          <a:lstStyle/>
          <a:p>
            <a:r>
              <a:rPr lang="ru-RU" sz="2400" dirty="0" smtClean="0"/>
              <a:t>Расширение практик климатически оптимизированного сельского хозяйства в засоленных и подверженных засухе производственных </a:t>
            </a:r>
            <a:r>
              <a:rPr lang="ru-RU" sz="2400" dirty="0" err="1" smtClean="0"/>
              <a:t>ладншафтах</a:t>
            </a:r>
            <a:endParaRPr lang="en-US" sz="2400" dirty="0"/>
          </a:p>
        </p:txBody>
      </p:sp>
    </p:spTree>
    <p:extLst>
      <p:ext uri="{BB962C8B-B14F-4D97-AF65-F5344CB8AC3E}">
        <p14:creationId xmlns:p14="http://schemas.microsoft.com/office/powerpoint/2010/main" val="3797612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Vertical)">
                                      <p:cBhvr>
                                        <p:cTn id="13" dur="500"/>
                                        <p:tgtEl>
                                          <p:spTgt spid="9"/>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arn(inVertical)">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barn(inVertical)">
                                      <p:cBhvr>
                                        <p:cTn id="21" dur="500"/>
                                        <p:tgtEl>
                                          <p:spTgt spid="11"/>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barn(inVertical)">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9" grpId="0" animBg="1"/>
      <p:bldP spid="10" grpId="0"/>
      <p:bldP spid="11" grpId="0" animBg="1"/>
      <p:bldP spid="12" grpId="0"/>
    </p:bldLst>
  </p:timing>
</p:sld>
</file>

<file path=ppt/theme/theme1.xml><?xml version="1.0" encoding="utf-8"?>
<a:theme xmlns:a="http://schemas.openxmlformats.org/drawingml/2006/main" name="FAO Present GO - ru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FAO Present GO - ru1</Template>
  <TotalTime>23</TotalTime>
  <Words>1513</Words>
  <Application>Microsoft Office PowerPoint</Application>
  <PresentationFormat>On-screen Show (4:3)</PresentationFormat>
  <Paragraphs>224</Paragraphs>
  <Slides>21</Slides>
  <Notes>8</Notes>
  <HiddenSlides>0</HiddenSlides>
  <MMClips>0</MMClips>
  <ScaleCrop>false</ScaleCrop>
  <HeadingPairs>
    <vt:vector size="4" baseType="variant">
      <vt:variant>
        <vt:lpstr>Theme</vt:lpstr>
      </vt:variant>
      <vt:variant>
        <vt:i4>6</vt:i4>
      </vt:variant>
      <vt:variant>
        <vt:lpstr>Slide Titles</vt:lpstr>
      </vt:variant>
      <vt:variant>
        <vt:i4>21</vt:i4>
      </vt:variant>
    </vt:vector>
  </HeadingPairs>
  <TitlesOfParts>
    <vt:vector size="27" baseType="lpstr">
      <vt:lpstr>FAO Present GO - ru1</vt:lpstr>
      <vt:lpstr>2_Office Theme</vt:lpstr>
      <vt:lpstr>3_Office Theme</vt:lpstr>
      <vt:lpstr>4_Office Theme</vt:lpstr>
      <vt:lpstr>5_Office Theme</vt:lpstr>
      <vt:lpstr>6_Office Theme</vt:lpstr>
      <vt:lpstr>PowerPoint Presentation</vt:lpstr>
      <vt:lpstr>PowerPoint Presentation</vt:lpstr>
      <vt:lpstr>Общая информация </vt:lpstr>
      <vt:lpstr>PowerPoint Presentation</vt:lpstr>
      <vt:lpstr>Региональные инициативы ФАО по УЗР</vt:lpstr>
      <vt:lpstr> Комплексное управление природными ресурсами в подверженных засухе и засоленных сельскохозяйственных производственных ландшафтах Центральной Азии и Турции (CALCILM2)</vt:lpstr>
      <vt:lpstr>Бюджет</vt:lpstr>
      <vt:lpstr>Барьеры</vt:lpstr>
      <vt:lpstr> Комплексное управление природными ресурсами в подверженных засухе и засоленных сельскохозяйственных производственных ландшафтах Центральной Азии и Турции (CALCILM2)</vt:lpstr>
      <vt:lpstr>Компонент 1. Межгосударственное сотрудничество и партнерство для эффективного осуществления КУПР</vt:lpstr>
      <vt:lpstr>Компонент 2. Интеграция КУПР в политические, правовые и институциональные механизмы</vt:lpstr>
      <vt:lpstr>Компонент 3. Расширение практик климатически оптимизированного сельского хозяйства</vt:lpstr>
      <vt:lpstr>Индикативные результаты</vt:lpstr>
      <vt:lpstr>Структура подготовки проекта</vt:lpstr>
      <vt:lpstr>Возможные проектные партнеры</vt:lpstr>
      <vt:lpstr>Основные даты проекта CACILM2</vt:lpstr>
      <vt:lpstr>CACILM2 и МКУР: Возможные пути интеграции и сотрудничества</vt:lpstr>
      <vt:lpstr>CACILM2 и МКУР: Возможные пути интеграции и сотрудничества-2</vt:lpstr>
      <vt:lpstr>CACILM2 и МКУР: Возможные пути интеграции и сотрудничества-2</vt:lpstr>
      <vt:lpstr>Следующие шаги….</vt:lpstr>
      <vt:lpstr>Спасибо!</vt:lpstr>
    </vt:vector>
  </TitlesOfParts>
  <Company>FAO of the UN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Guchgeldiyev</dc:creator>
  <cp:lastModifiedBy>Guchgeldiyev</cp:lastModifiedBy>
  <cp:revision>3</cp:revision>
  <dcterms:created xsi:type="dcterms:W3CDTF">2016-05-24T09:17:48Z</dcterms:created>
  <dcterms:modified xsi:type="dcterms:W3CDTF">2016-05-24T09:41:10Z</dcterms:modified>
</cp:coreProperties>
</file>